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 id="2147483750" r:id="rId2"/>
    <p:sldMasterId id="2147483762" r:id="rId3"/>
  </p:sldMasterIdLst>
  <p:notesMasterIdLst>
    <p:notesMasterId r:id="rId14"/>
  </p:notesMasterIdLst>
  <p:sldIdLst>
    <p:sldId id="304" r:id="rId4"/>
    <p:sldId id="257" r:id="rId5"/>
    <p:sldId id="285" r:id="rId6"/>
    <p:sldId id="267" r:id="rId7"/>
    <p:sldId id="301" r:id="rId8"/>
    <p:sldId id="305" r:id="rId9"/>
    <p:sldId id="258" r:id="rId10"/>
    <p:sldId id="306" r:id="rId11"/>
    <p:sldId id="303" r:id="rId12"/>
    <p:sldId id="28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596" autoAdjust="0"/>
  </p:normalViewPr>
  <p:slideViewPr>
    <p:cSldViewPr snapToGrid="0">
      <p:cViewPr varScale="1">
        <p:scale>
          <a:sx n="90" d="100"/>
          <a:sy n="90" d="100"/>
        </p:scale>
        <p:origin x="66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AD31C4-2C05-4F84-9590-9CA10244A36A}" type="datetimeFigureOut">
              <a:rPr lang="en-GB" smtClean="0"/>
              <a:t>22/11/2022</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07F72E-D352-4578-BD1D-1E06CCEDD881}" type="slidenum">
              <a:rPr lang="en-GB" smtClean="0"/>
              <a:t>‹#›</a:t>
            </a:fld>
            <a:endParaRPr lang="en-GB"/>
          </a:p>
        </p:txBody>
      </p:sp>
    </p:spTree>
    <p:extLst>
      <p:ext uri="{BB962C8B-B14F-4D97-AF65-F5344CB8AC3E}">
        <p14:creationId xmlns:p14="http://schemas.microsoft.com/office/powerpoint/2010/main" val="2359335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dirty="0">
                <a:solidFill>
                  <a:schemeClr val="tx1"/>
                </a:solidFill>
                <a:effectLst/>
                <a:latin typeface="+mn-lt"/>
                <a:ea typeface="+mn-ea"/>
                <a:cs typeface="+mn-cs"/>
              </a:rPr>
              <a:t>De oceaan bedekt maar liefst 70% van het aardoppervlak en biedt veel voordelen voor de mens. Zaken die rechtstreeks uit de oceaan komen zoals vis en schaaldieren of zuurstof, maar ook minder rechtstreekse winsten waaronder onderzoek voor medicijnen of jobs in toeristische gebieden. </a:t>
            </a:r>
          </a:p>
          <a:p>
            <a:r>
              <a:rPr lang="nl-BE" sz="1200" kern="1200" dirty="0">
                <a:solidFill>
                  <a:schemeClr val="tx1"/>
                </a:solidFill>
                <a:effectLst/>
                <a:latin typeface="+mn-lt"/>
                <a:ea typeface="+mn-ea"/>
                <a:cs typeface="+mn-cs"/>
              </a:rPr>
              <a:t> </a:t>
            </a:r>
          </a:p>
          <a:p>
            <a:r>
              <a:rPr lang="nl-BE" sz="1200" kern="1200" dirty="0">
                <a:solidFill>
                  <a:schemeClr val="tx1"/>
                </a:solidFill>
                <a:effectLst/>
                <a:latin typeface="+mn-lt"/>
                <a:ea typeface="+mn-ea"/>
                <a:cs typeface="+mn-cs"/>
              </a:rPr>
              <a:t>In deze lessen zal je leren over de verschillende voordelen van onze oceaan en door middel van experimenten zal je deze voordelen zelf kunnen waarnemen en benutten.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PowerPoint door Charlotte Beerten van </a:t>
            </a:r>
            <a:r>
              <a:rPr lang="nl-BE" sz="1200" kern="1200" dirty="0" err="1">
                <a:solidFill>
                  <a:schemeClr val="tx1"/>
                </a:solidFill>
                <a:effectLst/>
                <a:latin typeface="+mn-lt"/>
                <a:ea typeface="+mn-ea"/>
                <a:cs typeface="+mn-cs"/>
              </a:rPr>
              <a:t>PlaneetZee</a:t>
            </a:r>
            <a:r>
              <a:rPr lang="nl-BE" sz="1200" kern="1200" dirty="0">
                <a:solidFill>
                  <a:schemeClr val="tx1"/>
                </a:solidFill>
                <a:effectLst/>
                <a:latin typeface="+mn-lt"/>
                <a:ea typeface="+mn-ea"/>
                <a:cs typeface="+mn-cs"/>
              </a:rPr>
              <a:t>, VLIZ</a:t>
            </a:r>
            <a:endParaRPr lang="en-GB" dirty="0"/>
          </a:p>
          <a:p>
            <a:endParaRPr lang="en-GB"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07F72E-D352-4578-BD1D-1E06CCEDD8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0528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i="1" kern="1200" dirty="0">
                <a:solidFill>
                  <a:schemeClr val="tx1"/>
                </a:solidFill>
                <a:effectLst/>
                <a:latin typeface="+mn-lt"/>
                <a:ea typeface="+mn-ea"/>
                <a:cs typeface="+mn-cs"/>
              </a:rPr>
              <a:t>De leerlingen vullen individueel de vragen in. Bespreek de vragen in het besluit met de klas.</a:t>
            </a:r>
            <a:endParaRPr lang="nl-BE" sz="1200" kern="1200" dirty="0">
              <a:solidFill>
                <a:schemeClr val="tx1"/>
              </a:solidFill>
              <a:effectLst/>
              <a:latin typeface="+mn-lt"/>
              <a:ea typeface="+mn-ea"/>
              <a:cs typeface="+mn-cs"/>
            </a:endParaRPr>
          </a:p>
          <a:p>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 </a:t>
            </a:r>
          </a:p>
          <a:p>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 </a:t>
            </a:r>
          </a:p>
          <a:p>
            <a:r>
              <a:rPr lang="nl-BE" sz="1200" kern="1200" dirty="0">
                <a:solidFill>
                  <a:schemeClr val="tx1"/>
                </a:solidFill>
                <a:effectLst/>
                <a:latin typeface="+mn-lt"/>
                <a:ea typeface="+mn-ea"/>
                <a:cs typeface="+mn-cs"/>
              </a:rPr>
              <a:t> </a:t>
            </a:r>
          </a:p>
          <a:p>
            <a:r>
              <a:rPr lang="nl-BE" sz="1200" kern="1200" dirty="0">
                <a:solidFill>
                  <a:schemeClr val="tx1"/>
                </a:solidFill>
                <a:effectLst/>
                <a:latin typeface="+mn-lt"/>
                <a:ea typeface="+mn-ea"/>
                <a:cs typeface="+mn-cs"/>
              </a:rPr>
              <a:t> </a:t>
            </a:r>
          </a:p>
          <a:p>
            <a:endParaRPr lang="en-GB"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9F4496-6F4B-438F-AC44-81C66DAF82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0729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i="1" kern="1200" dirty="0">
                <a:solidFill>
                  <a:schemeClr val="tx1"/>
                </a:solidFill>
                <a:effectLst/>
                <a:latin typeface="+mn-lt"/>
                <a:ea typeface="+mn-ea"/>
                <a:cs typeface="+mn-cs"/>
              </a:rPr>
              <a:t>Vraag aan de leerlingen wat ze zoal eten. Waar komt dit vandaan en hoe wordt het gemaakt? Stuur het gesprek naar landbouw (voor het planten van voeding of voor dieren om te grazen). Laat de leerlingen nadenken over de plaats die dit inneemt. Is er een plek op aarde waar mensen niet leven, waar we eten van kunnen halen? De leerlingen zullen komen bij de oceaan.</a:t>
            </a:r>
            <a:endParaRPr lang="nl-BE" sz="1200" kern="1200" dirty="0">
              <a:solidFill>
                <a:schemeClr val="tx1"/>
              </a:solidFill>
              <a:effectLst/>
              <a:latin typeface="+mn-lt"/>
              <a:ea typeface="+mn-ea"/>
              <a:cs typeface="+mn-cs"/>
            </a:endParaRPr>
          </a:p>
          <a:p>
            <a:r>
              <a:rPr lang="nl-BE" sz="1200" i="1" kern="1200" dirty="0">
                <a:solidFill>
                  <a:schemeClr val="tx1"/>
                </a:solidFill>
                <a:effectLst/>
                <a:latin typeface="+mn-lt"/>
                <a:ea typeface="+mn-ea"/>
                <a:cs typeface="+mn-cs"/>
              </a:rPr>
              <a:t>Hierna geef je deel 1 van de bundel. </a:t>
            </a:r>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9E07F72E-D352-4578-BD1D-1E06CCEDD881}" type="slidenum">
              <a:rPr lang="en-GB" smtClean="0"/>
              <a:t>2</a:t>
            </a:fld>
            <a:endParaRPr lang="en-GB"/>
          </a:p>
        </p:txBody>
      </p:sp>
    </p:spTree>
    <p:extLst>
      <p:ext uri="{BB962C8B-B14F-4D97-AF65-F5344CB8AC3E}">
        <p14:creationId xmlns:p14="http://schemas.microsoft.com/office/powerpoint/2010/main" val="2167379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kern="1200" dirty="0">
                <a:solidFill>
                  <a:schemeClr val="tx1"/>
                </a:solidFill>
                <a:effectLst/>
                <a:latin typeface="+mn-lt"/>
                <a:ea typeface="+mn-ea"/>
                <a:cs typeface="+mn-cs"/>
              </a:rPr>
              <a:t>Opdracht 1:</a:t>
            </a:r>
            <a:r>
              <a:rPr lang="nl-BE" sz="1200" kern="1200" dirty="0">
                <a:solidFill>
                  <a:schemeClr val="tx1"/>
                </a:solidFill>
                <a:effectLst/>
                <a:latin typeface="+mn-lt"/>
                <a:ea typeface="+mn-ea"/>
                <a:cs typeface="+mn-cs"/>
              </a:rPr>
              <a:t> Geef vijf voorbeelden van eten uit de oceaan.</a:t>
            </a:r>
            <a:r>
              <a:rPr lang="nl-BE" sz="1200" i="1" kern="1200" dirty="0">
                <a:solidFill>
                  <a:schemeClr val="tx1"/>
                </a:solidFill>
                <a:effectLst/>
                <a:latin typeface="+mn-lt"/>
                <a:ea typeface="+mn-ea"/>
                <a:cs typeface="+mn-cs"/>
              </a:rPr>
              <a:t> Maak met de leerlingen hun antwoorden een </a:t>
            </a:r>
            <a:r>
              <a:rPr lang="nl-BE" sz="1200" i="1" kern="1200" dirty="0" err="1">
                <a:solidFill>
                  <a:schemeClr val="tx1"/>
                </a:solidFill>
                <a:effectLst/>
                <a:latin typeface="+mn-lt"/>
                <a:ea typeface="+mn-ea"/>
                <a:cs typeface="+mn-cs"/>
              </a:rPr>
              <a:t>Mindmap</a:t>
            </a:r>
            <a:r>
              <a:rPr lang="nl-BE" sz="1200" i="1" kern="1200" dirty="0">
                <a:solidFill>
                  <a:schemeClr val="tx1"/>
                </a:solidFill>
                <a:effectLst/>
                <a:latin typeface="+mn-lt"/>
                <a:ea typeface="+mn-ea"/>
                <a:cs typeface="+mn-cs"/>
              </a:rPr>
              <a:t> (eten uit de oceaan) op het bord.</a:t>
            </a:r>
            <a:endParaRPr lang="nl-BE" sz="1200" kern="1200" dirty="0">
              <a:solidFill>
                <a:schemeClr val="tx1"/>
              </a:solidFill>
              <a:effectLst/>
              <a:latin typeface="+mn-lt"/>
              <a:ea typeface="+mn-ea"/>
              <a:cs typeface="+mn-cs"/>
            </a:endParaRPr>
          </a:p>
          <a:p>
            <a:r>
              <a:rPr lang="nl-BE" sz="1200" i="1" kern="1200" dirty="0">
                <a:solidFill>
                  <a:schemeClr val="tx1"/>
                </a:solidFill>
                <a:effectLst/>
                <a:latin typeface="+mn-lt"/>
                <a:ea typeface="+mn-ea"/>
                <a:cs typeface="+mn-cs"/>
              </a:rPr>
              <a:t>Voorbeelden zijn tonijn, krab, mosselen, haaien, inktvis, ... </a:t>
            </a:r>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i="1" kern="1200" dirty="0">
                <a:solidFill>
                  <a:schemeClr val="tx1"/>
                </a:solidFill>
                <a:effectLst/>
                <a:latin typeface="+mn-lt"/>
                <a:ea typeface="+mn-ea"/>
                <a:cs typeface="+mn-cs"/>
              </a:rPr>
              <a:t>Deel de klas op in groepen van 4, geef iedereen een taak</a:t>
            </a:r>
            <a:endParaRPr lang="nl-BE" sz="1200" kern="1200" dirty="0">
              <a:solidFill>
                <a:schemeClr val="tx1"/>
              </a:solidFill>
              <a:effectLst/>
              <a:latin typeface="+mn-lt"/>
              <a:ea typeface="+mn-ea"/>
              <a:cs typeface="+mn-cs"/>
            </a:endParaRPr>
          </a:p>
          <a:p>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9F4496-6F4B-438F-AC44-81C66DAF82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349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i="1" kern="1200" dirty="0">
                <a:solidFill>
                  <a:schemeClr val="tx1"/>
                </a:solidFill>
                <a:effectLst/>
                <a:latin typeface="+mn-lt"/>
                <a:ea typeface="+mn-ea"/>
                <a:cs typeface="+mn-cs"/>
              </a:rPr>
              <a:t>De oceaan is niet enkel goed voor eten, het geeft ons ook andere voordelen. Geef een voorbeeld: Het is iets dat ze elke ochtend en avond gebruiken. Laat de leerlingen raden wat het kan zijn. Het antwoord is een tandenborstel. Deze wordt gemaakt van plastiek. Plastiek is (meestal) gemaakt uit aardolie en deze halen ze uit de oceaanbodem. </a:t>
            </a:r>
            <a:endParaRPr lang="nl-BE" sz="1200" kern="1200" dirty="0">
              <a:solidFill>
                <a:schemeClr val="tx1"/>
              </a:solidFill>
              <a:effectLst/>
              <a:latin typeface="+mn-lt"/>
              <a:ea typeface="+mn-ea"/>
              <a:cs typeface="+mn-cs"/>
            </a:endParaRPr>
          </a:p>
          <a:p>
            <a:endParaRPr lang="nl-BE" sz="1200" i="1" kern="1200" dirty="0">
              <a:solidFill>
                <a:schemeClr val="tx1"/>
              </a:solidFill>
              <a:effectLst/>
              <a:latin typeface="+mn-lt"/>
              <a:ea typeface="+mn-ea"/>
              <a:cs typeface="+mn-cs"/>
            </a:endParaRPr>
          </a:p>
          <a:p>
            <a:endParaRPr lang="nl-BE" sz="1200" i="1"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9E07F72E-D352-4578-BD1D-1E06CCEDD881}" type="slidenum">
              <a:rPr lang="en-GB" smtClean="0"/>
              <a:t>4</a:t>
            </a:fld>
            <a:endParaRPr lang="en-GB"/>
          </a:p>
        </p:txBody>
      </p:sp>
    </p:spTree>
    <p:extLst>
      <p:ext uri="{BB962C8B-B14F-4D97-AF65-F5344CB8AC3E}">
        <p14:creationId xmlns:p14="http://schemas.microsoft.com/office/powerpoint/2010/main" val="528870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BE" sz="1200" b="1" kern="1200" dirty="0">
                <a:solidFill>
                  <a:schemeClr val="tx1"/>
                </a:solidFill>
                <a:effectLst/>
                <a:latin typeface="+mn-lt"/>
                <a:ea typeface="+mn-ea"/>
                <a:cs typeface="+mn-cs"/>
              </a:rPr>
              <a:t>Opdracht 3:</a:t>
            </a:r>
            <a:r>
              <a:rPr lang="nl-BE" sz="1200" kern="1200" dirty="0">
                <a:solidFill>
                  <a:schemeClr val="tx1"/>
                </a:solidFill>
                <a:effectLst/>
                <a:latin typeface="+mn-lt"/>
                <a:ea typeface="+mn-ea"/>
                <a:cs typeface="+mn-cs"/>
              </a:rPr>
              <a:t> 1. Ga op zoek in je boterhammendoos, de klas en de school naar materialen die gemaakt zijn uit plastic</a:t>
            </a:r>
          </a:p>
          <a:p>
            <a:pPr lvl="0"/>
            <a:r>
              <a:rPr lang="nl-BE" sz="1200" kern="1200" dirty="0">
                <a:solidFill>
                  <a:schemeClr val="tx1"/>
                </a:solidFill>
                <a:effectLst/>
                <a:latin typeface="+mn-lt"/>
                <a:ea typeface="+mn-ea"/>
                <a:cs typeface="+mn-cs"/>
              </a:rPr>
              <a:t>2. Schrijf de naam van het voorwerp op een post-it en leg op je tafel.</a:t>
            </a:r>
          </a:p>
          <a:p>
            <a:pPr lvl="0"/>
            <a:r>
              <a:rPr lang="nl-BE" sz="1200" i="1" kern="1200" dirty="0">
                <a:solidFill>
                  <a:schemeClr val="tx1"/>
                </a:solidFill>
                <a:effectLst/>
                <a:latin typeface="+mn-lt"/>
                <a:ea typeface="+mn-ea"/>
                <a:cs typeface="+mn-cs"/>
              </a:rPr>
              <a:t>3. Verzamel de Post-its van alle groepen en overloop de antwoorden die de leerlingen hebben gevonden.</a:t>
            </a:r>
          </a:p>
          <a:p>
            <a:pPr lvl="0"/>
            <a:r>
              <a:rPr lang="nl-BE" sz="1200" i="1" kern="1200" dirty="0">
                <a:solidFill>
                  <a:schemeClr val="tx1"/>
                </a:solidFill>
                <a:effectLst/>
                <a:latin typeface="+mn-lt"/>
                <a:ea typeface="+mn-ea"/>
                <a:cs typeface="+mn-cs"/>
              </a:rPr>
              <a:t>Voorbeelden van plastiek in de klas kunnen zijn: geodriehoek, drinkbus, omhulsel van een lijmstift, lat, correctieroller (</a:t>
            </a:r>
            <a:r>
              <a:rPr lang="nl-BE" sz="1200" i="1" kern="1200" dirty="0" err="1">
                <a:solidFill>
                  <a:schemeClr val="tx1"/>
                </a:solidFill>
                <a:effectLst/>
                <a:latin typeface="+mn-lt"/>
                <a:ea typeface="+mn-ea"/>
                <a:cs typeface="+mn-cs"/>
              </a:rPr>
              <a:t>Typex</a:t>
            </a:r>
            <a:r>
              <a:rPr lang="nl-BE" sz="1200" i="1" kern="1200" dirty="0">
                <a:solidFill>
                  <a:schemeClr val="tx1"/>
                </a:solidFill>
                <a:effectLst/>
                <a:latin typeface="+mn-lt"/>
                <a:ea typeface="+mn-ea"/>
                <a:cs typeface="+mn-cs"/>
              </a:rPr>
              <a:t>), vuilbak, ...</a:t>
            </a: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07F72E-D352-4578-BD1D-1E06CCEDD8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9758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i="0" kern="1200" dirty="0">
                <a:solidFill>
                  <a:schemeClr val="tx1"/>
                </a:solidFill>
                <a:effectLst/>
                <a:latin typeface="+mn-lt"/>
                <a:ea typeface="+mn-ea"/>
                <a:cs typeface="+mn-cs"/>
              </a:rPr>
              <a:t>Opdracht 3: </a:t>
            </a:r>
            <a:r>
              <a:rPr lang="nl-BE" sz="1200" i="1" kern="1200" dirty="0">
                <a:solidFill>
                  <a:schemeClr val="tx1"/>
                </a:solidFill>
                <a:effectLst/>
                <a:latin typeface="+mn-lt"/>
                <a:ea typeface="+mn-ea"/>
                <a:cs typeface="+mn-cs"/>
              </a:rPr>
              <a:t>In de oceaan is veel zand, wat wordt er van zand gemaakt? Toon de video in de link.</a:t>
            </a:r>
            <a:endParaRPr lang="nl-BE" sz="1200" kern="1200" dirty="0">
              <a:solidFill>
                <a:schemeClr val="tx1"/>
              </a:solidFill>
              <a:effectLst/>
              <a:latin typeface="+mn-lt"/>
              <a:ea typeface="+mn-ea"/>
              <a:cs typeface="+mn-cs"/>
            </a:endParaRPr>
          </a:p>
          <a:p>
            <a:pPr lvl="0"/>
            <a:r>
              <a:rPr lang="nl-BE" sz="1200" kern="1200" dirty="0">
                <a:solidFill>
                  <a:schemeClr val="tx1"/>
                </a:solidFill>
                <a:effectLst/>
                <a:latin typeface="+mn-lt"/>
                <a:ea typeface="+mn-ea"/>
                <a:cs typeface="+mn-cs"/>
              </a:rPr>
              <a:t>Ga op zoek in je boterhammendoos, de klas en de school naar materialen die gemaakt zijn uit zand. </a:t>
            </a:r>
          </a:p>
          <a:p>
            <a:pPr lvl="0"/>
            <a:r>
              <a:rPr lang="nl-BE" sz="1200" kern="1200" dirty="0">
                <a:solidFill>
                  <a:schemeClr val="tx1"/>
                </a:solidFill>
                <a:effectLst/>
                <a:latin typeface="+mn-lt"/>
                <a:ea typeface="+mn-ea"/>
                <a:cs typeface="+mn-cs"/>
              </a:rPr>
              <a:t>Schrijf de naam van het voorwerp op een post-it en leg op je tafel. </a:t>
            </a:r>
            <a:r>
              <a:rPr lang="en-GB" sz="1200" kern="1200" dirty="0">
                <a:solidFill>
                  <a:schemeClr val="tx1"/>
                </a:solidFill>
                <a:effectLst/>
                <a:latin typeface="+mn-lt"/>
                <a:ea typeface="+mn-ea"/>
                <a:cs typeface="+mn-cs"/>
                <a:sym typeface="Wingdings" panose="05000000000000000000" pitchFamily="2" charset="2"/>
              </a:rPr>
              <a:t></a:t>
            </a:r>
            <a:endParaRPr lang="nl-BE" sz="1200" kern="1200" dirty="0">
              <a:solidFill>
                <a:schemeClr val="tx1"/>
              </a:solidFill>
              <a:effectLst/>
              <a:latin typeface="+mn-lt"/>
              <a:ea typeface="+mn-ea"/>
              <a:cs typeface="+mn-cs"/>
            </a:endParaRPr>
          </a:p>
          <a:p>
            <a:pPr lvl="0"/>
            <a:r>
              <a:rPr lang="nl-BE" sz="1200" i="1" kern="1200" dirty="0">
                <a:solidFill>
                  <a:schemeClr val="tx1"/>
                </a:solidFill>
                <a:effectLst/>
                <a:latin typeface="+mn-lt"/>
                <a:ea typeface="+mn-ea"/>
                <a:cs typeface="+mn-cs"/>
              </a:rPr>
              <a:t>Verzamel de Post-its van alle groepen en overloop de antwoorden die de leerlingen hebben gevonden.</a:t>
            </a:r>
          </a:p>
          <a:p>
            <a:pPr lvl="0"/>
            <a:endParaRPr lang="nl-BE" sz="1200" i="1" kern="1200" dirty="0">
              <a:solidFill>
                <a:schemeClr val="tx1"/>
              </a:solidFill>
              <a:effectLst/>
              <a:latin typeface="+mn-lt"/>
              <a:ea typeface="+mn-ea"/>
              <a:cs typeface="+mn-cs"/>
            </a:endParaRPr>
          </a:p>
          <a:p>
            <a:pPr lvl="0"/>
            <a:r>
              <a:rPr lang="nl-BE" sz="1200" i="1" kern="1200" dirty="0">
                <a:solidFill>
                  <a:schemeClr val="tx1"/>
                </a:solidFill>
                <a:effectLst/>
                <a:latin typeface="+mn-lt"/>
                <a:ea typeface="+mn-ea"/>
                <a:cs typeface="+mn-cs"/>
              </a:rPr>
              <a:t>Voorbeelden van materialen uit zand op school kunnen zijn: z</a:t>
            </a:r>
            <a:r>
              <a:rPr lang="nl-BE" sz="1200" kern="1200" dirty="0">
                <a:solidFill>
                  <a:schemeClr val="tx1"/>
                </a:solidFill>
                <a:effectLst/>
                <a:latin typeface="+mn-lt"/>
                <a:ea typeface="+mn-ea"/>
                <a:cs typeface="+mn-cs"/>
              </a:rPr>
              <a:t>and van de zandbak, de chip van een computer, toilet (sanitair), pompbak of wasbak (sanitair), spiegel (glas), lampen (glas), ...</a:t>
            </a: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07F72E-D352-4578-BD1D-1E06CCEDD8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7588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kern="1200" dirty="0">
                <a:solidFill>
                  <a:schemeClr val="tx1"/>
                </a:solidFill>
                <a:effectLst/>
                <a:latin typeface="+mn-lt"/>
                <a:ea typeface="+mn-ea"/>
                <a:cs typeface="+mn-cs"/>
              </a:rPr>
              <a:t>Opdracht 4:  </a:t>
            </a:r>
            <a:r>
              <a:rPr lang="nl-BE" sz="1200" i="1" kern="1200" dirty="0">
                <a:solidFill>
                  <a:schemeClr val="tx1"/>
                </a:solidFill>
                <a:effectLst/>
                <a:latin typeface="+mn-lt"/>
                <a:ea typeface="+mn-ea"/>
                <a:cs typeface="+mn-cs"/>
              </a:rPr>
              <a:t>Heeft er iemand al eens iets online besteld? Hoe komt dit naar hier? Als er iets uit een ander land komt, dan kan het zijn dat het over zee getransporteerd is. Op voorwerpen en in kleding staat vaak ‘made in’, weet iemand waarvoor dit staat? Dit is Engels voor gemaakt in. </a:t>
            </a:r>
          </a:p>
          <a:p>
            <a:endParaRPr lang="nl-BE" sz="1200" kern="1200" dirty="0">
              <a:solidFill>
                <a:schemeClr val="tx1"/>
              </a:solidFill>
              <a:effectLst/>
              <a:latin typeface="+mn-lt"/>
              <a:ea typeface="+mn-ea"/>
              <a:cs typeface="+mn-cs"/>
            </a:endParaRPr>
          </a:p>
          <a:p>
            <a:pPr lvl="0"/>
            <a:r>
              <a:rPr lang="nl-BE" sz="1200" kern="1200" dirty="0">
                <a:solidFill>
                  <a:schemeClr val="tx1"/>
                </a:solidFill>
                <a:effectLst/>
                <a:latin typeface="+mn-lt"/>
                <a:ea typeface="+mn-ea"/>
                <a:cs typeface="+mn-cs"/>
              </a:rPr>
              <a:t>Kijk naar de labels in je kleding en schoenen. Van welke landen komen ze? </a:t>
            </a:r>
          </a:p>
          <a:p>
            <a:pPr lvl="0"/>
            <a:r>
              <a:rPr lang="nl-BE" sz="1200" kern="1200" dirty="0">
                <a:solidFill>
                  <a:schemeClr val="tx1"/>
                </a:solidFill>
                <a:effectLst/>
                <a:latin typeface="+mn-lt"/>
                <a:ea typeface="+mn-ea"/>
                <a:cs typeface="+mn-cs"/>
              </a:rPr>
              <a:t>Schrijf de verschillende landen op een post-it en leg op je tafel. </a:t>
            </a:r>
            <a:r>
              <a:rPr lang="en-GB" sz="1200" kern="1200" dirty="0">
                <a:solidFill>
                  <a:schemeClr val="tx1"/>
                </a:solidFill>
                <a:effectLst/>
                <a:latin typeface="+mn-lt"/>
                <a:ea typeface="+mn-ea"/>
                <a:cs typeface="+mn-cs"/>
                <a:sym typeface="Wingdings" panose="05000000000000000000" pitchFamily="2" charset="2"/>
              </a:rPr>
              <a:t></a:t>
            </a:r>
            <a:endParaRPr lang="nl-BE" sz="1200" kern="1200" dirty="0">
              <a:solidFill>
                <a:schemeClr val="tx1"/>
              </a:solidFill>
              <a:effectLst/>
              <a:latin typeface="+mn-lt"/>
              <a:ea typeface="+mn-ea"/>
              <a:cs typeface="+mn-cs"/>
            </a:endParaRPr>
          </a:p>
          <a:p>
            <a:pPr lvl="0"/>
            <a:r>
              <a:rPr lang="nl-BE" sz="1200" kern="1200" dirty="0">
                <a:solidFill>
                  <a:schemeClr val="tx1"/>
                </a:solidFill>
                <a:effectLst/>
                <a:latin typeface="+mn-lt"/>
                <a:ea typeface="+mn-ea"/>
                <a:cs typeface="+mn-cs"/>
              </a:rPr>
              <a:t>Zoek in welk werelddeel dit land ligt en schrijf dit eronder. </a:t>
            </a:r>
            <a:r>
              <a:rPr lang="en-GB" sz="1200" kern="1200" dirty="0">
                <a:solidFill>
                  <a:schemeClr val="tx1"/>
                </a:solidFill>
                <a:effectLst/>
                <a:latin typeface="+mn-lt"/>
                <a:ea typeface="+mn-ea"/>
                <a:cs typeface="+mn-cs"/>
                <a:sym typeface="Wingdings" panose="05000000000000000000" pitchFamily="2" charset="2"/>
              </a:rPr>
              <a:t></a:t>
            </a:r>
            <a:endParaRPr lang="nl-BE" sz="1200" kern="1200" dirty="0">
              <a:solidFill>
                <a:schemeClr val="tx1"/>
              </a:solidFill>
              <a:effectLst/>
              <a:latin typeface="+mn-lt"/>
              <a:ea typeface="+mn-ea"/>
              <a:cs typeface="+mn-cs"/>
            </a:endParaRPr>
          </a:p>
          <a:p>
            <a:pPr lvl="0"/>
            <a:r>
              <a:rPr lang="nl-BE" sz="1200" kern="1200" dirty="0">
                <a:solidFill>
                  <a:schemeClr val="tx1"/>
                </a:solidFill>
                <a:effectLst/>
                <a:latin typeface="+mn-lt"/>
                <a:ea typeface="+mn-ea"/>
                <a:cs typeface="+mn-cs"/>
              </a:rPr>
              <a:t>Op de post-it schrijf je hoe je denkt dat de kleding of schoenen naar hier komen. </a:t>
            </a:r>
            <a:r>
              <a:rPr lang="nl-BE" sz="1200" i="1" kern="1200" dirty="0">
                <a:solidFill>
                  <a:schemeClr val="tx1"/>
                </a:solidFill>
                <a:effectLst/>
                <a:latin typeface="+mn-lt"/>
                <a:ea typeface="+mn-ea"/>
                <a:cs typeface="+mn-cs"/>
              </a:rPr>
              <a:t>De leerlingen moeten hier nadenken: Welke verschillende transportmogelijkheden zijn er? Een vliegtuig, een vrachtwagen, een schip, ... </a:t>
            </a:r>
            <a:endParaRPr lang="nl-BE" sz="1200" kern="1200" dirty="0">
              <a:solidFill>
                <a:schemeClr val="tx1"/>
              </a:solidFill>
              <a:effectLst/>
              <a:latin typeface="+mn-lt"/>
              <a:ea typeface="+mn-ea"/>
              <a:cs typeface="+mn-cs"/>
            </a:endParaRPr>
          </a:p>
          <a:p>
            <a:pPr lvl="0"/>
            <a:r>
              <a:rPr lang="nl-BE" sz="1200" i="1" kern="1200" dirty="0">
                <a:solidFill>
                  <a:schemeClr val="tx1"/>
                </a:solidFill>
                <a:effectLst/>
                <a:latin typeface="+mn-lt"/>
                <a:ea typeface="+mn-ea"/>
                <a:cs typeface="+mn-cs"/>
              </a:rPr>
              <a:t>Verzamel de Post-its van alle groepen en overloop de antwoorden die de leerlingen hebben gevonden.</a:t>
            </a:r>
            <a:endParaRPr lang="nl-BE" sz="1200" kern="1200" dirty="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39DA19-485E-A349-B119-3DD4DA844F79}"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8341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kern="1200" dirty="0">
                <a:solidFill>
                  <a:schemeClr val="tx1"/>
                </a:solidFill>
                <a:effectLst/>
                <a:latin typeface="+mn-lt"/>
                <a:ea typeface="+mn-ea"/>
                <a:cs typeface="+mn-cs"/>
              </a:rPr>
              <a:t>Opdracht 4:  </a:t>
            </a:r>
            <a:r>
              <a:rPr lang="nl-BE" sz="1200" i="1" kern="1200" dirty="0">
                <a:solidFill>
                  <a:schemeClr val="tx1"/>
                </a:solidFill>
                <a:effectLst/>
                <a:latin typeface="+mn-lt"/>
                <a:ea typeface="+mn-ea"/>
                <a:cs typeface="+mn-cs"/>
              </a:rPr>
              <a:t>Heeft er iemand al eens iets online besteld? Hoe komt dit naar hier? Als er iets uit een ander land komt, dan kan het zijn dat het over zee getransporteerd is. Op voorwerpen en in kleding staat vaak ‘made in’, weet iemand waarvoor dit staat? Dit is Engels voor gemaakt in. </a:t>
            </a:r>
          </a:p>
          <a:p>
            <a:endParaRPr lang="nl-BE" sz="1200" kern="1200" dirty="0">
              <a:solidFill>
                <a:schemeClr val="tx1"/>
              </a:solidFill>
              <a:effectLst/>
              <a:latin typeface="+mn-lt"/>
              <a:ea typeface="+mn-ea"/>
              <a:cs typeface="+mn-cs"/>
            </a:endParaRPr>
          </a:p>
          <a:p>
            <a:pPr lvl="0"/>
            <a:r>
              <a:rPr lang="nl-BE" sz="1200" kern="1200" dirty="0">
                <a:solidFill>
                  <a:schemeClr val="tx1"/>
                </a:solidFill>
                <a:effectLst/>
                <a:latin typeface="+mn-lt"/>
                <a:ea typeface="+mn-ea"/>
                <a:cs typeface="+mn-cs"/>
              </a:rPr>
              <a:t>Kijk naar de labels in je kleding en schoenen. Van welke landen komen ze? </a:t>
            </a:r>
          </a:p>
          <a:p>
            <a:pPr lvl="0"/>
            <a:r>
              <a:rPr lang="nl-BE" sz="1200" kern="1200" dirty="0">
                <a:solidFill>
                  <a:schemeClr val="tx1"/>
                </a:solidFill>
                <a:effectLst/>
                <a:latin typeface="+mn-lt"/>
                <a:ea typeface="+mn-ea"/>
                <a:cs typeface="+mn-cs"/>
              </a:rPr>
              <a:t>Schrijf de verschillende landen op een post-it en leg op je tafel. </a:t>
            </a:r>
            <a:r>
              <a:rPr lang="en-GB" sz="1200" kern="1200" dirty="0">
                <a:solidFill>
                  <a:schemeClr val="tx1"/>
                </a:solidFill>
                <a:effectLst/>
                <a:latin typeface="+mn-lt"/>
                <a:ea typeface="+mn-ea"/>
                <a:cs typeface="+mn-cs"/>
                <a:sym typeface="Wingdings" panose="05000000000000000000" pitchFamily="2" charset="2"/>
              </a:rPr>
              <a:t></a:t>
            </a:r>
            <a:endParaRPr lang="nl-BE" sz="1200" kern="1200" dirty="0">
              <a:solidFill>
                <a:schemeClr val="tx1"/>
              </a:solidFill>
              <a:effectLst/>
              <a:latin typeface="+mn-lt"/>
              <a:ea typeface="+mn-ea"/>
              <a:cs typeface="+mn-cs"/>
            </a:endParaRPr>
          </a:p>
          <a:p>
            <a:pPr lvl="0"/>
            <a:r>
              <a:rPr lang="nl-BE" sz="1200" kern="1200" dirty="0">
                <a:solidFill>
                  <a:schemeClr val="tx1"/>
                </a:solidFill>
                <a:effectLst/>
                <a:latin typeface="+mn-lt"/>
                <a:ea typeface="+mn-ea"/>
                <a:cs typeface="+mn-cs"/>
              </a:rPr>
              <a:t>Zoek in welk werelddeel dit land ligt en schrijf dit eronder. </a:t>
            </a:r>
            <a:r>
              <a:rPr lang="en-GB" sz="1200" kern="1200" dirty="0">
                <a:solidFill>
                  <a:schemeClr val="tx1"/>
                </a:solidFill>
                <a:effectLst/>
                <a:latin typeface="+mn-lt"/>
                <a:ea typeface="+mn-ea"/>
                <a:cs typeface="+mn-cs"/>
                <a:sym typeface="Wingdings" panose="05000000000000000000" pitchFamily="2" charset="2"/>
              </a:rPr>
              <a:t></a:t>
            </a:r>
            <a:endParaRPr lang="nl-BE" sz="1200" kern="1200" dirty="0">
              <a:solidFill>
                <a:schemeClr val="tx1"/>
              </a:solidFill>
              <a:effectLst/>
              <a:latin typeface="+mn-lt"/>
              <a:ea typeface="+mn-ea"/>
              <a:cs typeface="+mn-cs"/>
            </a:endParaRPr>
          </a:p>
          <a:p>
            <a:pPr lvl="0"/>
            <a:r>
              <a:rPr lang="nl-BE" sz="1200" kern="1200" dirty="0">
                <a:solidFill>
                  <a:schemeClr val="tx1"/>
                </a:solidFill>
                <a:effectLst/>
                <a:latin typeface="+mn-lt"/>
                <a:ea typeface="+mn-ea"/>
                <a:cs typeface="+mn-cs"/>
              </a:rPr>
              <a:t>Op de post-it schrijf je hoe je denkt dat de kleding of schoenen naar hier komen. </a:t>
            </a:r>
            <a:r>
              <a:rPr lang="nl-BE" sz="1200" i="1" kern="1200" dirty="0">
                <a:solidFill>
                  <a:schemeClr val="tx1"/>
                </a:solidFill>
                <a:effectLst/>
                <a:latin typeface="+mn-lt"/>
                <a:ea typeface="+mn-ea"/>
                <a:cs typeface="+mn-cs"/>
              </a:rPr>
              <a:t>De leerlingen moeten hier nadenken: Welke verschillende transportmogelijkheden zijn er? Een vliegtuig, een vrachtwagen, een schip, ... </a:t>
            </a:r>
            <a:endParaRPr lang="nl-BE" sz="1200" kern="1200" dirty="0">
              <a:solidFill>
                <a:schemeClr val="tx1"/>
              </a:solidFill>
              <a:effectLst/>
              <a:latin typeface="+mn-lt"/>
              <a:ea typeface="+mn-ea"/>
              <a:cs typeface="+mn-cs"/>
            </a:endParaRPr>
          </a:p>
          <a:p>
            <a:pPr lvl="0"/>
            <a:r>
              <a:rPr lang="nl-BE" sz="1200" i="1" kern="1200" dirty="0">
                <a:solidFill>
                  <a:schemeClr val="tx1"/>
                </a:solidFill>
                <a:effectLst/>
                <a:latin typeface="+mn-lt"/>
                <a:ea typeface="+mn-ea"/>
                <a:cs typeface="+mn-cs"/>
              </a:rPr>
              <a:t>Verzamel de Post-its van alle groepen en overloop de antwoorden die de leerlingen hebben gevonden.</a:t>
            </a:r>
            <a:endParaRPr lang="nl-BE" sz="1200" kern="1200" dirty="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39DA19-485E-A349-B119-3DD4DA844F79}"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4174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kern="1200" dirty="0">
                <a:solidFill>
                  <a:schemeClr val="tx1"/>
                </a:solidFill>
                <a:effectLst/>
                <a:latin typeface="+mn-lt"/>
                <a:ea typeface="+mn-ea"/>
                <a:cs typeface="+mn-cs"/>
              </a:rPr>
              <a:t>Opdracht 5: </a:t>
            </a:r>
            <a:r>
              <a:rPr lang="nl-BE" sz="1200" i="1" kern="1200" dirty="0">
                <a:solidFill>
                  <a:schemeClr val="tx1"/>
                </a:solidFill>
                <a:effectLst/>
                <a:latin typeface="+mn-lt"/>
                <a:ea typeface="+mn-ea"/>
                <a:cs typeface="+mn-cs"/>
              </a:rPr>
              <a:t>Zijn er nog voorwerpen of voeding die er zijn dankzij de oceaan?</a:t>
            </a:r>
            <a:endParaRPr lang="nl-BE" sz="1200" kern="1200" dirty="0">
              <a:solidFill>
                <a:schemeClr val="tx1"/>
              </a:solidFill>
              <a:effectLst/>
              <a:latin typeface="+mn-lt"/>
              <a:ea typeface="+mn-ea"/>
              <a:cs typeface="+mn-cs"/>
            </a:endParaRPr>
          </a:p>
          <a:p>
            <a:pPr lvl="0"/>
            <a:r>
              <a:rPr lang="nl-BE" sz="1200" kern="1200" dirty="0">
                <a:solidFill>
                  <a:schemeClr val="tx1"/>
                </a:solidFill>
                <a:effectLst/>
                <a:latin typeface="+mn-lt"/>
                <a:ea typeface="+mn-ea"/>
                <a:cs typeface="+mn-cs"/>
              </a:rPr>
              <a:t>Zoek met behulp van het internet naar materialen en eten die er zijn dankzij de oceaan. </a:t>
            </a:r>
            <a:r>
              <a:rPr lang="nl-BE" sz="1200" i="1" kern="1200" dirty="0">
                <a:solidFill>
                  <a:schemeClr val="tx1"/>
                </a:solidFill>
                <a:effectLst/>
                <a:latin typeface="+mn-lt"/>
                <a:ea typeface="+mn-ea"/>
                <a:cs typeface="+mn-cs"/>
              </a:rPr>
              <a:t>Zaken die nog niet in de eerdere opdrachten genoemd zijn.</a:t>
            </a:r>
            <a:endParaRPr lang="nl-BE" sz="1200" kern="1200" dirty="0">
              <a:solidFill>
                <a:schemeClr val="tx1"/>
              </a:solidFill>
              <a:effectLst/>
              <a:latin typeface="+mn-lt"/>
              <a:ea typeface="+mn-ea"/>
              <a:cs typeface="+mn-cs"/>
            </a:endParaRPr>
          </a:p>
          <a:p>
            <a:pPr lvl="0"/>
            <a:r>
              <a:rPr lang="nl-BE" sz="1200" kern="1200" dirty="0">
                <a:solidFill>
                  <a:schemeClr val="tx1"/>
                </a:solidFill>
                <a:effectLst/>
                <a:latin typeface="+mn-lt"/>
                <a:ea typeface="+mn-ea"/>
                <a:cs typeface="+mn-cs"/>
              </a:rPr>
              <a:t>Schrijf op een post-it de naam van het voorwerp. Hieronder schrijf je waarom je groep denkt dat de oceaan hierin een rol speelt. </a:t>
            </a:r>
            <a:r>
              <a:rPr lang="en-GB" sz="1200" kern="1200" dirty="0">
                <a:solidFill>
                  <a:schemeClr val="tx1"/>
                </a:solidFill>
                <a:effectLst/>
                <a:latin typeface="+mn-lt"/>
                <a:ea typeface="+mn-ea"/>
                <a:cs typeface="+mn-cs"/>
                <a:sym typeface="Wingdings" panose="05000000000000000000" pitchFamily="2" charset="2"/>
              </a:rPr>
              <a:t></a:t>
            </a:r>
            <a:endParaRPr lang="nl-BE" sz="1200" kern="1200" dirty="0">
              <a:solidFill>
                <a:schemeClr val="tx1"/>
              </a:solidFill>
              <a:effectLst/>
              <a:latin typeface="+mn-lt"/>
              <a:ea typeface="+mn-ea"/>
              <a:cs typeface="+mn-cs"/>
            </a:endParaRPr>
          </a:p>
          <a:p>
            <a:pPr lvl="0"/>
            <a:r>
              <a:rPr lang="nl-BE" sz="1200" i="1" kern="1200" dirty="0">
                <a:solidFill>
                  <a:schemeClr val="tx1"/>
                </a:solidFill>
                <a:effectLst/>
                <a:latin typeface="+mn-lt"/>
                <a:ea typeface="+mn-ea"/>
                <a:cs typeface="+mn-cs"/>
              </a:rPr>
              <a:t>Verzamel de Post-its van alle groepen en overloop de antwoorden die de leerlingen hebben gevonden. De klas kan een discussie starten over wat ze denken dat juist is en wat niet. </a:t>
            </a:r>
            <a:endParaRPr lang="nl-BE" sz="1200" kern="1200" dirty="0">
              <a:solidFill>
                <a:schemeClr val="tx1"/>
              </a:solidFill>
              <a:effectLst/>
              <a:latin typeface="+mn-lt"/>
              <a:ea typeface="+mn-ea"/>
              <a:cs typeface="+mn-cs"/>
            </a:endParaRPr>
          </a:p>
          <a:p>
            <a:r>
              <a:rPr lang="nl-BE" sz="1200" i="1" kern="1200" dirty="0">
                <a:solidFill>
                  <a:schemeClr val="tx1"/>
                </a:solidFill>
                <a:effectLst/>
                <a:latin typeface="+mn-lt"/>
                <a:ea typeface="+mn-ea"/>
                <a:cs typeface="+mn-cs"/>
              </a:rPr>
              <a:t>Vragen en zoektermen die je kan stellen of geven om de leerlingen op weg te helpen:</a:t>
            </a:r>
            <a:endParaRPr lang="nl-BE" sz="1200" kern="1200" dirty="0">
              <a:solidFill>
                <a:schemeClr val="tx1"/>
              </a:solidFill>
              <a:effectLst/>
              <a:latin typeface="+mn-lt"/>
              <a:ea typeface="+mn-ea"/>
              <a:cs typeface="+mn-cs"/>
            </a:endParaRPr>
          </a:p>
          <a:p>
            <a:pPr lvl="0"/>
            <a:r>
              <a:rPr lang="nl-BE" sz="1200" i="1" kern="1200" dirty="0">
                <a:solidFill>
                  <a:schemeClr val="tx1"/>
                </a:solidFill>
                <a:effectLst/>
                <a:latin typeface="+mn-lt"/>
                <a:ea typeface="+mn-ea"/>
                <a:cs typeface="+mn-cs"/>
              </a:rPr>
              <a:t>Waar komt onze zuurstof vandaan (niet enkel van landplanten)? Leg uit dat de oceaan CO</a:t>
            </a:r>
            <a:r>
              <a:rPr lang="nl-BE" sz="1200" i="1" kern="1200" baseline="-25000" dirty="0">
                <a:solidFill>
                  <a:schemeClr val="tx1"/>
                </a:solidFill>
                <a:effectLst/>
                <a:latin typeface="+mn-lt"/>
                <a:ea typeface="+mn-ea"/>
                <a:cs typeface="+mn-cs"/>
              </a:rPr>
              <a:t>2</a:t>
            </a:r>
            <a:r>
              <a:rPr lang="nl-BE" sz="1200" i="1" kern="1200" dirty="0">
                <a:solidFill>
                  <a:schemeClr val="tx1"/>
                </a:solidFill>
                <a:effectLst/>
                <a:latin typeface="+mn-lt"/>
                <a:ea typeface="+mn-ea"/>
                <a:cs typeface="+mn-cs"/>
              </a:rPr>
              <a:t> opneemt, en zuivere lucht, zuurstof teruggeeft.</a:t>
            </a:r>
            <a:endParaRPr lang="nl-BE" sz="1200" kern="1200" dirty="0">
              <a:solidFill>
                <a:schemeClr val="tx1"/>
              </a:solidFill>
              <a:effectLst/>
              <a:latin typeface="+mn-lt"/>
              <a:ea typeface="+mn-ea"/>
              <a:cs typeface="+mn-cs"/>
            </a:endParaRPr>
          </a:p>
          <a:p>
            <a:pPr lvl="0"/>
            <a:r>
              <a:rPr lang="nl-BE" sz="1200" i="1" kern="1200" dirty="0">
                <a:solidFill>
                  <a:schemeClr val="tx1"/>
                </a:solidFill>
                <a:effectLst/>
                <a:latin typeface="+mn-lt"/>
                <a:ea typeface="+mn-ea"/>
                <a:cs typeface="+mn-cs"/>
              </a:rPr>
              <a:t>Is er eten uit de oceaan in je boterhammendoos? Boter bevat omega-3 een vet gehaald uit vissen.</a:t>
            </a:r>
            <a:endParaRPr lang="nl-BE" sz="1200" kern="1200" dirty="0">
              <a:solidFill>
                <a:schemeClr val="tx1"/>
              </a:solidFill>
              <a:effectLst/>
              <a:latin typeface="+mn-lt"/>
              <a:ea typeface="+mn-ea"/>
              <a:cs typeface="+mn-cs"/>
            </a:endParaRPr>
          </a:p>
          <a:p>
            <a:pPr lvl="0"/>
            <a:r>
              <a:rPr lang="nl-BE" sz="1200" i="1" kern="1200" dirty="0">
                <a:solidFill>
                  <a:schemeClr val="tx1"/>
                </a:solidFill>
                <a:effectLst/>
                <a:latin typeface="+mn-lt"/>
                <a:ea typeface="+mn-ea"/>
                <a:cs typeface="+mn-cs"/>
              </a:rPr>
              <a:t>Brandstof maken ze van aardolie, wat rijdt er op brandstof? </a:t>
            </a:r>
            <a:r>
              <a:rPr lang="en-GB" sz="1200" i="1" kern="1200" dirty="0">
                <a:solidFill>
                  <a:schemeClr val="tx1"/>
                </a:solidFill>
                <a:effectLst/>
                <a:latin typeface="+mn-lt"/>
                <a:ea typeface="+mn-ea"/>
                <a:cs typeface="+mn-cs"/>
              </a:rPr>
              <a:t>Je </a:t>
            </a:r>
            <a:r>
              <a:rPr lang="en-GB" sz="1200" i="1" kern="1200" dirty="0" err="1">
                <a:solidFill>
                  <a:schemeClr val="tx1"/>
                </a:solidFill>
                <a:effectLst/>
                <a:latin typeface="+mn-lt"/>
                <a:ea typeface="+mn-ea"/>
                <a:cs typeface="+mn-cs"/>
              </a:rPr>
              <a:t>kan</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naar</a:t>
            </a:r>
            <a:r>
              <a:rPr lang="en-GB" sz="1200" i="1" kern="1200" dirty="0">
                <a:solidFill>
                  <a:schemeClr val="tx1"/>
                </a:solidFill>
                <a:effectLst/>
                <a:latin typeface="+mn-lt"/>
                <a:ea typeface="+mn-ea"/>
                <a:cs typeface="+mn-cs"/>
              </a:rPr>
              <a:t> de parking </a:t>
            </a:r>
            <a:r>
              <a:rPr lang="en-GB" sz="1200" i="1" kern="1200" dirty="0" err="1">
                <a:solidFill>
                  <a:schemeClr val="tx1"/>
                </a:solidFill>
                <a:effectLst/>
                <a:latin typeface="+mn-lt"/>
                <a:ea typeface="+mn-ea"/>
                <a:cs typeface="+mn-cs"/>
              </a:rPr>
              <a:t>gaan</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waar</a:t>
            </a:r>
            <a:r>
              <a:rPr lang="en-GB" sz="1200" i="1" kern="1200" dirty="0">
                <a:solidFill>
                  <a:schemeClr val="tx1"/>
                </a:solidFill>
                <a:effectLst/>
                <a:latin typeface="+mn-lt"/>
                <a:ea typeface="+mn-ea"/>
                <a:cs typeface="+mn-cs"/>
              </a:rPr>
              <a:t> auto’s </a:t>
            </a:r>
            <a:r>
              <a:rPr lang="en-GB" sz="1200" i="1" kern="1200" dirty="0" err="1">
                <a:solidFill>
                  <a:schemeClr val="tx1"/>
                </a:solidFill>
                <a:effectLst/>
                <a:latin typeface="+mn-lt"/>
                <a:ea typeface="+mn-ea"/>
                <a:cs typeface="+mn-cs"/>
              </a:rPr>
              <a:t>staan</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Hebben</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jullie</a:t>
            </a:r>
            <a:r>
              <a:rPr lang="en-GB" sz="1200" i="1" kern="1200" dirty="0">
                <a:solidFill>
                  <a:schemeClr val="tx1"/>
                </a:solidFill>
                <a:effectLst/>
                <a:latin typeface="+mn-lt"/>
                <a:ea typeface="+mn-ea"/>
                <a:cs typeface="+mn-cs"/>
              </a:rPr>
              <a:t> op school </a:t>
            </a:r>
            <a:r>
              <a:rPr lang="en-GB" sz="1200" i="1" kern="1200" dirty="0" err="1">
                <a:solidFill>
                  <a:schemeClr val="tx1"/>
                </a:solidFill>
                <a:effectLst/>
                <a:latin typeface="+mn-lt"/>
                <a:ea typeface="+mn-ea"/>
                <a:cs typeface="+mn-cs"/>
              </a:rPr>
              <a:t>een</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grasmaaier</a:t>
            </a:r>
            <a:r>
              <a:rPr lang="en-GB" sz="1200" i="1" kern="1200" dirty="0">
                <a:solidFill>
                  <a:schemeClr val="tx1"/>
                </a:solidFill>
                <a:effectLst/>
                <a:latin typeface="+mn-lt"/>
                <a:ea typeface="+mn-ea"/>
                <a:cs typeface="+mn-cs"/>
              </a:rPr>
              <a:t>?</a:t>
            </a:r>
            <a:endParaRPr lang="nl-BE" sz="1200" kern="1200" dirty="0">
              <a:solidFill>
                <a:schemeClr val="tx1"/>
              </a:solidFill>
              <a:effectLst/>
              <a:latin typeface="+mn-lt"/>
              <a:ea typeface="+mn-ea"/>
              <a:cs typeface="+mn-cs"/>
            </a:endParaRPr>
          </a:p>
          <a:p>
            <a:pPr lvl="0"/>
            <a:r>
              <a:rPr lang="nl-BE" sz="1200" i="1" kern="1200" dirty="0">
                <a:solidFill>
                  <a:schemeClr val="tx1"/>
                </a:solidFill>
                <a:effectLst/>
                <a:latin typeface="+mn-lt"/>
                <a:ea typeface="+mn-ea"/>
                <a:cs typeface="+mn-cs"/>
              </a:rPr>
              <a:t>Er is Magnesium in de oceaan, wat maken ze hiermee? Voorbeelden: Peperklip, duimspijker, slijper</a:t>
            </a:r>
            <a:endParaRPr lang="nl-BE" sz="1200" kern="1200" dirty="0">
              <a:solidFill>
                <a:schemeClr val="tx1"/>
              </a:solidFill>
              <a:effectLst/>
              <a:latin typeface="+mn-lt"/>
              <a:ea typeface="+mn-ea"/>
              <a:cs typeface="+mn-cs"/>
            </a:endParaRPr>
          </a:p>
          <a:p>
            <a:r>
              <a:rPr lang="nl-BE" sz="1200" i="1" kern="1200" dirty="0">
                <a:solidFill>
                  <a:schemeClr val="tx1"/>
                </a:solidFill>
                <a:effectLst/>
                <a:latin typeface="+mn-lt"/>
                <a:ea typeface="+mn-ea"/>
                <a:cs typeface="+mn-cs"/>
              </a:rPr>
              <a:t>Energie kan worden opgewekt met de oceaan. Waarvoor hebben we stroom nodig?</a:t>
            </a: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07F72E-D352-4578-BD1D-1E06CCEDD8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1606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11/22/2022</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7542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11/22/2022</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5226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11/22/2022</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007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CBF4E4-B2D7-1015-4E00-F33C10638AF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73164E51-7308-ABC6-A4AD-9F701FC4C6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753B203D-A8BB-97CC-4B1C-9BB6D41732C4}"/>
              </a:ext>
            </a:extLst>
          </p:cNvPr>
          <p:cNvSpPr>
            <a:spLocks noGrp="1"/>
          </p:cNvSpPr>
          <p:nvPr>
            <p:ph type="dt" sz="half" idx="10"/>
          </p:nvPr>
        </p:nvSpPr>
        <p:spPr/>
        <p:txBody>
          <a:bodyPr/>
          <a:lstStyle/>
          <a:p>
            <a:fld id="{82EDB8D0-98ED-4B86-9D5F-E61ADC70144D}" type="datetimeFigureOut">
              <a:rPr lang="en-US" smtClean="0"/>
              <a:pPr/>
              <a:t>11/22/2022</a:t>
            </a:fld>
            <a:endParaRPr lang="en-US" dirty="0"/>
          </a:p>
        </p:txBody>
      </p:sp>
      <p:sp>
        <p:nvSpPr>
          <p:cNvPr id="5" name="Tijdelijke aanduiding voor voettekst 4">
            <a:extLst>
              <a:ext uri="{FF2B5EF4-FFF2-40B4-BE49-F238E27FC236}">
                <a16:creationId xmlns:a16="http://schemas.microsoft.com/office/drawing/2014/main" id="{BE5C0FB9-473B-6918-06D9-F00A4ECA624B}"/>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BF043069-BF7A-F871-957A-7ABD00BCB32F}"/>
              </a:ext>
            </a:extLst>
          </p:cNvPr>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1017864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56D1FA-555D-4FC2-C403-2A0017CD6AB2}"/>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FB5543E4-A34D-8BB3-6F59-7C4E4D805A8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886242D-AEB6-198E-4988-574E2A7002CE}"/>
              </a:ext>
            </a:extLst>
          </p:cNvPr>
          <p:cNvSpPr>
            <a:spLocks noGrp="1"/>
          </p:cNvSpPr>
          <p:nvPr>
            <p:ph type="dt" sz="half" idx="10"/>
          </p:nvPr>
        </p:nvSpPr>
        <p:spPr/>
        <p:txBody>
          <a:bodyPr/>
          <a:lstStyle/>
          <a:p>
            <a:fld id="{82EDB8D0-98ED-4B86-9D5F-E61ADC70144D}" type="datetimeFigureOut">
              <a:rPr lang="en-US" smtClean="0"/>
              <a:pPr/>
              <a:t>11/22/2022</a:t>
            </a:fld>
            <a:endParaRPr lang="en-US" dirty="0"/>
          </a:p>
        </p:txBody>
      </p:sp>
      <p:sp>
        <p:nvSpPr>
          <p:cNvPr id="5" name="Tijdelijke aanduiding voor voettekst 4">
            <a:extLst>
              <a:ext uri="{FF2B5EF4-FFF2-40B4-BE49-F238E27FC236}">
                <a16:creationId xmlns:a16="http://schemas.microsoft.com/office/drawing/2014/main" id="{F82ADB36-3C82-EE46-77EC-C7143288FC3B}"/>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AC9198FC-3D69-31DF-D9A6-640F01BA5EDC}"/>
              </a:ext>
            </a:extLst>
          </p:cNvPr>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3938272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599450-18BA-5C2C-1FE4-D9C18951DB6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F90FE652-B118-B071-A846-2AE02E64B5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9838E15-A04A-EF4F-A301-113585B2E883}"/>
              </a:ext>
            </a:extLst>
          </p:cNvPr>
          <p:cNvSpPr>
            <a:spLocks noGrp="1"/>
          </p:cNvSpPr>
          <p:nvPr>
            <p:ph type="dt" sz="half" idx="10"/>
          </p:nvPr>
        </p:nvSpPr>
        <p:spPr/>
        <p:txBody>
          <a:bodyPr/>
          <a:lstStyle/>
          <a:p>
            <a:fld id="{82EDB8D0-98ED-4B86-9D5F-E61ADC70144D}" type="datetimeFigureOut">
              <a:rPr lang="en-US" smtClean="0"/>
              <a:pPr/>
              <a:t>11/22/2022</a:t>
            </a:fld>
            <a:endParaRPr lang="en-US" dirty="0"/>
          </a:p>
        </p:txBody>
      </p:sp>
      <p:sp>
        <p:nvSpPr>
          <p:cNvPr id="5" name="Tijdelijke aanduiding voor voettekst 4">
            <a:extLst>
              <a:ext uri="{FF2B5EF4-FFF2-40B4-BE49-F238E27FC236}">
                <a16:creationId xmlns:a16="http://schemas.microsoft.com/office/drawing/2014/main" id="{C74E20B5-36CE-5EDA-DC42-FFA61BB400E0}"/>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8A84436F-F968-3258-8FF3-967000582665}"/>
              </a:ext>
            </a:extLst>
          </p:cNvPr>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1717373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A4F0FF-917E-D2FE-4EA3-11381A53757C}"/>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23BB43A6-F6C1-9687-6EBF-A945B24455F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F9F9A59F-5F09-F00C-BE5D-F53EB0E89DE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6E102260-C8F2-69CF-6813-2F3635EDB12B}"/>
              </a:ext>
            </a:extLst>
          </p:cNvPr>
          <p:cNvSpPr>
            <a:spLocks noGrp="1"/>
          </p:cNvSpPr>
          <p:nvPr>
            <p:ph type="dt" sz="half" idx="10"/>
          </p:nvPr>
        </p:nvSpPr>
        <p:spPr/>
        <p:txBody>
          <a:bodyPr/>
          <a:lstStyle/>
          <a:p>
            <a:fld id="{82EDB8D0-98ED-4B86-9D5F-E61ADC70144D}" type="datetimeFigureOut">
              <a:rPr lang="en-US" smtClean="0"/>
              <a:pPr/>
              <a:t>11/22/2022</a:t>
            </a:fld>
            <a:endParaRPr lang="en-US" dirty="0"/>
          </a:p>
        </p:txBody>
      </p:sp>
      <p:sp>
        <p:nvSpPr>
          <p:cNvPr id="6" name="Tijdelijke aanduiding voor voettekst 5">
            <a:extLst>
              <a:ext uri="{FF2B5EF4-FFF2-40B4-BE49-F238E27FC236}">
                <a16:creationId xmlns:a16="http://schemas.microsoft.com/office/drawing/2014/main" id="{533D2147-565D-1096-2C03-F906AD373274}"/>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802E7B06-7714-2E23-02EC-FB8ED386D3AD}"/>
              </a:ext>
            </a:extLst>
          </p:cNvPr>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3843145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6601A7-47A2-104E-6289-0D810FF0EDC3}"/>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B60222E9-2CB0-33BC-D2DF-28696E7C51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3D0EB67-2015-E018-D740-696F36E2C27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115D5F40-6E7E-E39C-CDC9-E12A72896F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AEBE50A-833A-0192-C8B9-7743824EA56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8A24102D-D3D6-FFB7-E3BA-D450EF0C25DD}"/>
              </a:ext>
            </a:extLst>
          </p:cNvPr>
          <p:cNvSpPr>
            <a:spLocks noGrp="1"/>
          </p:cNvSpPr>
          <p:nvPr>
            <p:ph type="dt" sz="half" idx="10"/>
          </p:nvPr>
        </p:nvSpPr>
        <p:spPr/>
        <p:txBody>
          <a:bodyPr/>
          <a:lstStyle/>
          <a:p>
            <a:fld id="{82EDB8D0-98ED-4B86-9D5F-E61ADC70144D}" type="datetimeFigureOut">
              <a:rPr lang="en-US" smtClean="0"/>
              <a:pPr/>
              <a:t>11/22/2022</a:t>
            </a:fld>
            <a:endParaRPr lang="en-US" dirty="0"/>
          </a:p>
        </p:txBody>
      </p:sp>
      <p:sp>
        <p:nvSpPr>
          <p:cNvPr id="8" name="Tijdelijke aanduiding voor voettekst 7">
            <a:extLst>
              <a:ext uri="{FF2B5EF4-FFF2-40B4-BE49-F238E27FC236}">
                <a16:creationId xmlns:a16="http://schemas.microsoft.com/office/drawing/2014/main" id="{5FC75846-F0FE-C0B8-5537-9AC621ED2E13}"/>
              </a:ext>
            </a:extLst>
          </p:cNvPr>
          <p:cNvSpPr>
            <a:spLocks noGrp="1"/>
          </p:cNvSpPr>
          <p:nvPr>
            <p:ph type="ftr" sz="quarter" idx="11"/>
          </p:nvPr>
        </p:nvSpPr>
        <p:spPr/>
        <p:txBody>
          <a:bodyPr/>
          <a:lstStyle/>
          <a:p>
            <a:endParaRPr lang="en-US"/>
          </a:p>
        </p:txBody>
      </p:sp>
      <p:sp>
        <p:nvSpPr>
          <p:cNvPr id="9" name="Tijdelijke aanduiding voor dianummer 8">
            <a:extLst>
              <a:ext uri="{FF2B5EF4-FFF2-40B4-BE49-F238E27FC236}">
                <a16:creationId xmlns:a16="http://schemas.microsoft.com/office/drawing/2014/main" id="{3AD136A7-1266-1DBC-432A-95B981759BF5}"/>
              </a:ext>
            </a:extLst>
          </p:cNvPr>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1688800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0BEDF2-54EC-7EE6-0771-6A570CF48E36}"/>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C1217642-4D70-7E4D-4E3E-AE84BAF1822D}"/>
              </a:ext>
            </a:extLst>
          </p:cNvPr>
          <p:cNvSpPr>
            <a:spLocks noGrp="1"/>
          </p:cNvSpPr>
          <p:nvPr>
            <p:ph type="dt" sz="half" idx="10"/>
          </p:nvPr>
        </p:nvSpPr>
        <p:spPr/>
        <p:txBody>
          <a:bodyPr/>
          <a:lstStyle/>
          <a:p>
            <a:fld id="{82EDB8D0-98ED-4B86-9D5F-E61ADC70144D}" type="datetimeFigureOut">
              <a:rPr lang="en-US" smtClean="0"/>
              <a:pPr/>
              <a:t>11/22/2022</a:t>
            </a:fld>
            <a:endParaRPr lang="en-US" dirty="0"/>
          </a:p>
        </p:txBody>
      </p:sp>
      <p:sp>
        <p:nvSpPr>
          <p:cNvPr id="4" name="Tijdelijke aanduiding voor voettekst 3">
            <a:extLst>
              <a:ext uri="{FF2B5EF4-FFF2-40B4-BE49-F238E27FC236}">
                <a16:creationId xmlns:a16="http://schemas.microsoft.com/office/drawing/2014/main" id="{1369C08D-47C4-0D92-A50F-A5E3AEC87D96}"/>
              </a:ext>
            </a:extLst>
          </p:cNvPr>
          <p:cNvSpPr>
            <a:spLocks noGrp="1"/>
          </p:cNvSpPr>
          <p:nvPr>
            <p:ph type="ftr" sz="quarter" idx="11"/>
          </p:nvPr>
        </p:nvSpPr>
        <p:spPr/>
        <p:txBody>
          <a:bodyPr/>
          <a:lstStyle/>
          <a:p>
            <a:endParaRPr lang="en-US"/>
          </a:p>
        </p:txBody>
      </p:sp>
      <p:sp>
        <p:nvSpPr>
          <p:cNvPr id="5" name="Tijdelijke aanduiding voor dianummer 4">
            <a:extLst>
              <a:ext uri="{FF2B5EF4-FFF2-40B4-BE49-F238E27FC236}">
                <a16:creationId xmlns:a16="http://schemas.microsoft.com/office/drawing/2014/main" id="{B3C1CCC4-79EA-2DF0-A883-A745A2AEA643}"/>
              </a:ext>
            </a:extLst>
          </p:cNvPr>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18838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B1A1434-AFD5-7A53-1449-AA829BAA80B0}"/>
              </a:ext>
            </a:extLst>
          </p:cNvPr>
          <p:cNvSpPr>
            <a:spLocks noGrp="1"/>
          </p:cNvSpPr>
          <p:nvPr>
            <p:ph type="dt" sz="half" idx="10"/>
          </p:nvPr>
        </p:nvSpPr>
        <p:spPr/>
        <p:txBody>
          <a:bodyPr/>
          <a:lstStyle/>
          <a:p>
            <a:fld id="{82EDB8D0-98ED-4B86-9D5F-E61ADC70144D}" type="datetimeFigureOut">
              <a:rPr lang="en-US" smtClean="0"/>
              <a:pPr/>
              <a:t>11/22/2022</a:t>
            </a:fld>
            <a:endParaRPr lang="en-US" dirty="0"/>
          </a:p>
        </p:txBody>
      </p:sp>
      <p:sp>
        <p:nvSpPr>
          <p:cNvPr id="3" name="Tijdelijke aanduiding voor voettekst 2">
            <a:extLst>
              <a:ext uri="{FF2B5EF4-FFF2-40B4-BE49-F238E27FC236}">
                <a16:creationId xmlns:a16="http://schemas.microsoft.com/office/drawing/2014/main" id="{11EA85BF-D19C-0433-F503-1EF01BD217ED}"/>
              </a:ext>
            </a:extLst>
          </p:cNvPr>
          <p:cNvSpPr>
            <a:spLocks noGrp="1"/>
          </p:cNvSpPr>
          <p:nvPr>
            <p:ph type="ftr" sz="quarter" idx="11"/>
          </p:nvPr>
        </p:nvSpPr>
        <p:spPr/>
        <p:txBody>
          <a:bodyPr/>
          <a:lstStyle/>
          <a:p>
            <a:endParaRPr lang="en-US"/>
          </a:p>
        </p:txBody>
      </p:sp>
      <p:sp>
        <p:nvSpPr>
          <p:cNvPr id="4" name="Tijdelijke aanduiding voor dianummer 3">
            <a:extLst>
              <a:ext uri="{FF2B5EF4-FFF2-40B4-BE49-F238E27FC236}">
                <a16:creationId xmlns:a16="http://schemas.microsoft.com/office/drawing/2014/main" id="{9CE91543-4959-C19B-394D-1BA2C7A58EA9}"/>
              </a:ext>
            </a:extLst>
          </p:cNvPr>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2404655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03EAB-89C1-BDAC-ABE6-D62848B7FB7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E78CABC8-A10B-24EF-574D-E4722CE999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ADD97A4B-63CA-D9A6-5A41-E7D545501A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8922960-EEBC-84D6-8065-76F02952FDD4}"/>
              </a:ext>
            </a:extLst>
          </p:cNvPr>
          <p:cNvSpPr>
            <a:spLocks noGrp="1"/>
          </p:cNvSpPr>
          <p:nvPr>
            <p:ph type="dt" sz="half" idx="10"/>
          </p:nvPr>
        </p:nvSpPr>
        <p:spPr/>
        <p:txBody>
          <a:bodyPr/>
          <a:lstStyle/>
          <a:p>
            <a:fld id="{82EDB8D0-98ED-4B86-9D5F-E61ADC70144D}" type="datetimeFigureOut">
              <a:rPr lang="en-US" smtClean="0"/>
              <a:pPr/>
              <a:t>11/22/2022</a:t>
            </a:fld>
            <a:endParaRPr lang="en-US" dirty="0"/>
          </a:p>
        </p:txBody>
      </p:sp>
      <p:sp>
        <p:nvSpPr>
          <p:cNvPr id="6" name="Tijdelijke aanduiding voor voettekst 5">
            <a:extLst>
              <a:ext uri="{FF2B5EF4-FFF2-40B4-BE49-F238E27FC236}">
                <a16:creationId xmlns:a16="http://schemas.microsoft.com/office/drawing/2014/main" id="{90A5DFE9-B1AB-F0AD-3049-C456750BDE55}"/>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C5458A29-CFA2-C2F9-276E-E7F398F09AC9}"/>
              </a:ext>
            </a:extLst>
          </p:cNvPr>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3247007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11/22/2022</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891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21C3C7-2F74-1E21-6B21-59D584CB3B1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466A4B2E-A5C2-F70A-19F0-2FEAFA9D55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F94B9ED0-0AFB-62B3-A081-EB606F9CBA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BDF68F6-4214-4D83-C4D2-71064337ED0B}"/>
              </a:ext>
            </a:extLst>
          </p:cNvPr>
          <p:cNvSpPr>
            <a:spLocks noGrp="1"/>
          </p:cNvSpPr>
          <p:nvPr>
            <p:ph type="dt" sz="half" idx="10"/>
          </p:nvPr>
        </p:nvSpPr>
        <p:spPr/>
        <p:txBody>
          <a:bodyPr/>
          <a:lstStyle/>
          <a:p>
            <a:fld id="{82EDB8D0-98ED-4B86-9D5F-E61ADC70144D}" type="datetimeFigureOut">
              <a:rPr lang="en-US" smtClean="0"/>
              <a:pPr/>
              <a:t>11/22/2022</a:t>
            </a:fld>
            <a:endParaRPr lang="en-US" dirty="0"/>
          </a:p>
        </p:txBody>
      </p:sp>
      <p:sp>
        <p:nvSpPr>
          <p:cNvPr id="6" name="Tijdelijke aanduiding voor voettekst 5">
            <a:extLst>
              <a:ext uri="{FF2B5EF4-FFF2-40B4-BE49-F238E27FC236}">
                <a16:creationId xmlns:a16="http://schemas.microsoft.com/office/drawing/2014/main" id="{E4D215E0-CE20-8DD0-CD9D-4972010E813E}"/>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D72F4AEA-2D68-2BBE-FF37-651440764775}"/>
              </a:ext>
            </a:extLst>
          </p:cNvPr>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190702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C9289D-AAD3-227E-6E6A-3F5B93A69C40}"/>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95F7B953-51C4-DED3-EAEA-DD2C7DF51EA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6D0C8B8D-3C9F-94F0-4A47-6F8211771D38}"/>
              </a:ext>
            </a:extLst>
          </p:cNvPr>
          <p:cNvSpPr>
            <a:spLocks noGrp="1"/>
          </p:cNvSpPr>
          <p:nvPr>
            <p:ph type="dt" sz="half" idx="10"/>
          </p:nvPr>
        </p:nvSpPr>
        <p:spPr/>
        <p:txBody>
          <a:bodyPr/>
          <a:lstStyle/>
          <a:p>
            <a:fld id="{82EDB8D0-98ED-4B86-9D5F-E61ADC70144D}" type="datetimeFigureOut">
              <a:rPr lang="en-US" smtClean="0"/>
              <a:pPr/>
              <a:t>11/22/2022</a:t>
            </a:fld>
            <a:endParaRPr lang="en-US" dirty="0"/>
          </a:p>
        </p:txBody>
      </p:sp>
      <p:sp>
        <p:nvSpPr>
          <p:cNvPr id="5" name="Tijdelijke aanduiding voor voettekst 4">
            <a:extLst>
              <a:ext uri="{FF2B5EF4-FFF2-40B4-BE49-F238E27FC236}">
                <a16:creationId xmlns:a16="http://schemas.microsoft.com/office/drawing/2014/main" id="{6797578B-8124-CD98-D52B-4A55CE28AE81}"/>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6E341E8D-4A43-6403-42FA-E3DEE0856D12}"/>
              </a:ext>
            </a:extLst>
          </p:cNvPr>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2239084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C3B8893-5C98-4DF5-A447-7DB4A3F7D5F0}"/>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A6A199A1-E137-9616-4E66-7A5AAF68ED8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068EE543-CD5C-C2AE-FAEC-D4E4177FAE5D}"/>
              </a:ext>
            </a:extLst>
          </p:cNvPr>
          <p:cNvSpPr>
            <a:spLocks noGrp="1"/>
          </p:cNvSpPr>
          <p:nvPr>
            <p:ph type="dt" sz="half" idx="10"/>
          </p:nvPr>
        </p:nvSpPr>
        <p:spPr/>
        <p:txBody>
          <a:bodyPr/>
          <a:lstStyle/>
          <a:p>
            <a:fld id="{82EDB8D0-98ED-4B86-9D5F-E61ADC70144D}" type="datetimeFigureOut">
              <a:rPr lang="en-US" smtClean="0"/>
              <a:pPr/>
              <a:t>11/22/2022</a:t>
            </a:fld>
            <a:endParaRPr lang="en-US" dirty="0"/>
          </a:p>
        </p:txBody>
      </p:sp>
      <p:sp>
        <p:nvSpPr>
          <p:cNvPr id="5" name="Tijdelijke aanduiding voor voettekst 4">
            <a:extLst>
              <a:ext uri="{FF2B5EF4-FFF2-40B4-BE49-F238E27FC236}">
                <a16:creationId xmlns:a16="http://schemas.microsoft.com/office/drawing/2014/main" id="{9777D96F-A299-0BAF-A874-3C5F1B4931C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B10B4043-2233-543F-BB1A-2D757A589426}"/>
              </a:ext>
            </a:extLst>
          </p:cNvPr>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1542556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CBF4E4-B2D7-1015-4E00-F33C10638AF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73164E51-7308-ABC6-A4AD-9F701FC4C6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753B203D-A8BB-97CC-4B1C-9BB6D41732C4}"/>
              </a:ext>
            </a:extLst>
          </p:cNvPr>
          <p:cNvSpPr>
            <a:spLocks noGrp="1"/>
          </p:cNvSpPr>
          <p:nvPr>
            <p:ph type="dt" sz="half" idx="10"/>
          </p:nvPr>
        </p:nvSpPr>
        <p:spPr/>
        <p:txBody>
          <a:bodyPr/>
          <a:lstStyle/>
          <a:p>
            <a:fld id="{B46E026E-91C4-AC43-B90C-FEA633ADE740}" type="datetimeFigureOut">
              <a:rPr lang="nl-BE" smtClean="0"/>
              <a:t>22/11/2022</a:t>
            </a:fld>
            <a:endParaRPr lang="nl-BE"/>
          </a:p>
        </p:txBody>
      </p:sp>
      <p:sp>
        <p:nvSpPr>
          <p:cNvPr id="5" name="Tijdelijke aanduiding voor voettekst 4">
            <a:extLst>
              <a:ext uri="{FF2B5EF4-FFF2-40B4-BE49-F238E27FC236}">
                <a16:creationId xmlns:a16="http://schemas.microsoft.com/office/drawing/2014/main" id="{BE5C0FB9-473B-6918-06D9-F00A4ECA624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F043069-BF7A-F871-957A-7ABD00BCB32F}"/>
              </a:ext>
            </a:extLst>
          </p:cNvPr>
          <p:cNvSpPr>
            <a:spLocks noGrp="1"/>
          </p:cNvSpPr>
          <p:nvPr>
            <p:ph type="sldNum" sz="quarter" idx="12"/>
          </p:nvPr>
        </p:nvSpPr>
        <p:spPr/>
        <p:txBody>
          <a:bodyPr/>
          <a:lstStyle/>
          <a:p>
            <a:fld id="{4E3E99E8-F5BC-BC47-BAF2-5483DE3B306B}" type="slidenum">
              <a:rPr lang="nl-BE" smtClean="0"/>
              <a:t>‹#›</a:t>
            </a:fld>
            <a:endParaRPr lang="nl-BE"/>
          </a:p>
        </p:txBody>
      </p:sp>
    </p:spTree>
    <p:extLst>
      <p:ext uri="{BB962C8B-B14F-4D97-AF65-F5344CB8AC3E}">
        <p14:creationId xmlns:p14="http://schemas.microsoft.com/office/powerpoint/2010/main" val="20402931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56D1FA-555D-4FC2-C403-2A0017CD6AB2}"/>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FB5543E4-A34D-8BB3-6F59-7C4E4D805A8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886242D-AEB6-198E-4988-574E2A7002CE}"/>
              </a:ext>
            </a:extLst>
          </p:cNvPr>
          <p:cNvSpPr>
            <a:spLocks noGrp="1"/>
          </p:cNvSpPr>
          <p:nvPr>
            <p:ph type="dt" sz="half" idx="10"/>
          </p:nvPr>
        </p:nvSpPr>
        <p:spPr/>
        <p:txBody>
          <a:bodyPr/>
          <a:lstStyle/>
          <a:p>
            <a:fld id="{B46E026E-91C4-AC43-B90C-FEA633ADE740}" type="datetimeFigureOut">
              <a:rPr lang="nl-BE" smtClean="0"/>
              <a:t>22/11/2022</a:t>
            </a:fld>
            <a:endParaRPr lang="nl-BE"/>
          </a:p>
        </p:txBody>
      </p:sp>
      <p:sp>
        <p:nvSpPr>
          <p:cNvPr id="5" name="Tijdelijke aanduiding voor voettekst 4">
            <a:extLst>
              <a:ext uri="{FF2B5EF4-FFF2-40B4-BE49-F238E27FC236}">
                <a16:creationId xmlns:a16="http://schemas.microsoft.com/office/drawing/2014/main" id="{F82ADB36-3C82-EE46-77EC-C7143288FC3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AC9198FC-3D69-31DF-D9A6-640F01BA5EDC}"/>
              </a:ext>
            </a:extLst>
          </p:cNvPr>
          <p:cNvSpPr>
            <a:spLocks noGrp="1"/>
          </p:cNvSpPr>
          <p:nvPr>
            <p:ph type="sldNum" sz="quarter" idx="12"/>
          </p:nvPr>
        </p:nvSpPr>
        <p:spPr/>
        <p:txBody>
          <a:bodyPr/>
          <a:lstStyle/>
          <a:p>
            <a:fld id="{4E3E99E8-F5BC-BC47-BAF2-5483DE3B306B}" type="slidenum">
              <a:rPr lang="nl-BE" smtClean="0"/>
              <a:t>‹#›</a:t>
            </a:fld>
            <a:endParaRPr lang="nl-BE"/>
          </a:p>
        </p:txBody>
      </p:sp>
    </p:spTree>
    <p:extLst>
      <p:ext uri="{BB962C8B-B14F-4D97-AF65-F5344CB8AC3E}">
        <p14:creationId xmlns:p14="http://schemas.microsoft.com/office/powerpoint/2010/main" val="9159392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599450-18BA-5C2C-1FE4-D9C18951DB6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F90FE652-B118-B071-A846-2AE02E64B5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9838E15-A04A-EF4F-A301-113585B2E883}"/>
              </a:ext>
            </a:extLst>
          </p:cNvPr>
          <p:cNvSpPr>
            <a:spLocks noGrp="1"/>
          </p:cNvSpPr>
          <p:nvPr>
            <p:ph type="dt" sz="half" idx="10"/>
          </p:nvPr>
        </p:nvSpPr>
        <p:spPr/>
        <p:txBody>
          <a:bodyPr/>
          <a:lstStyle/>
          <a:p>
            <a:fld id="{B46E026E-91C4-AC43-B90C-FEA633ADE740}" type="datetimeFigureOut">
              <a:rPr lang="nl-BE" smtClean="0"/>
              <a:t>22/11/2022</a:t>
            </a:fld>
            <a:endParaRPr lang="nl-BE"/>
          </a:p>
        </p:txBody>
      </p:sp>
      <p:sp>
        <p:nvSpPr>
          <p:cNvPr id="5" name="Tijdelijke aanduiding voor voettekst 4">
            <a:extLst>
              <a:ext uri="{FF2B5EF4-FFF2-40B4-BE49-F238E27FC236}">
                <a16:creationId xmlns:a16="http://schemas.microsoft.com/office/drawing/2014/main" id="{C74E20B5-36CE-5EDA-DC42-FFA61BB400E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A84436F-F968-3258-8FF3-967000582665}"/>
              </a:ext>
            </a:extLst>
          </p:cNvPr>
          <p:cNvSpPr>
            <a:spLocks noGrp="1"/>
          </p:cNvSpPr>
          <p:nvPr>
            <p:ph type="sldNum" sz="quarter" idx="12"/>
          </p:nvPr>
        </p:nvSpPr>
        <p:spPr/>
        <p:txBody>
          <a:bodyPr/>
          <a:lstStyle/>
          <a:p>
            <a:fld id="{4E3E99E8-F5BC-BC47-BAF2-5483DE3B306B}" type="slidenum">
              <a:rPr lang="nl-BE" smtClean="0"/>
              <a:t>‹#›</a:t>
            </a:fld>
            <a:endParaRPr lang="nl-BE"/>
          </a:p>
        </p:txBody>
      </p:sp>
    </p:spTree>
    <p:extLst>
      <p:ext uri="{BB962C8B-B14F-4D97-AF65-F5344CB8AC3E}">
        <p14:creationId xmlns:p14="http://schemas.microsoft.com/office/powerpoint/2010/main" val="6483103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A4F0FF-917E-D2FE-4EA3-11381A53757C}"/>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23BB43A6-F6C1-9687-6EBF-A945B24455F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F9F9A59F-5F09-F00C-BE5D-F53EB0E89DE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6E102260-C8F2-69CF-6813-2F3635EDB12B}"/>
              </a:ext>
            </a:extLst>
          </p:cNvPr>
          <p:cNvSpPr>
            <a:spLocks noGrp="1"/>
          </p:cNvSpPr>
          <p:nvPr>
            <p:ph type="dt" sz="half" idx="10"/>
          </p:nvPr>
        </p:nvSpPr>
        <p:spPr/>
        <p:txBody>
          <a:bodyPr/>
          <a:lstStyle/>
          <a:p>
            <a:fld id="{B46E026E-91C4-AC43-B90C-FEA633ADE740}" type="datetimeFigureOut">
              <a:rPr lang="nl-BE" smtClean="0"/>
              <a:t>22/11/2022</a:t>
            </a:fld>
            <a:endParaRPr lang="nl-BE"/>
          </a:p>
        </p:txBody>
      </p:sp>
      <p:sp>
        <p:nvSpPr>
          <p:cNvPr id="6" name="Tijdelijke aanduiding voor voettekst 5">
            <a:extLst>
              <a:ext uri="{FF2B5EF4-FFF2-40B4-BE49-F238E27FC236}">
                <a16:creationId xmlns:a16="http://schemas.microsoft.com/office/drawing/2014/main" id="{533D2147-565D-1096-2C03-F906AD373274}"/>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802E7B06-7714-2E23-02EC-FB8ED386D3AD}"/>
              </a:ext>
            </a:extLst>
          </p:cNvPr>
          <p:cNvSpPr>
            <a:spLocks noGrp="1"/>
          </p:cNvSpPr>
          <p:nvPr>
            <p:ph type="sldNum" sz="quarter" idx="12"/>
          </p:nvPr>
        </p:nvSpPr>
        <p:spPr/>
        <p:txBody>
          <a:bodyPr/>
          <a:lstStyle/>
          <a:p>
            <a:fld id="{4E3E99E8-F5BC-BC47-BAF2-5483DE3B306B}" type="slidenum">
              <a:rPr lang="nl-BE" smtClean="0"/>
              <a:t>‹#›</a:t>
            </a:fld>
            <a:endParaRPr lang="nl-BE"/>
          </a:p>
        </p:txBody>
      </p:sp>
    </p:spTree>
    <p:extLst>
      <p:ext uri="{BB962C8B-B14F-4D97-AF65-F5344CB8AC3E}">
        <p14:creationId xmlns:p14="http://schemas.microsoft.com/office/powerpoint/2010/main" val="258909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6601A7-47A2-104E-6289-0D810FF0EDC3}"/>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B60222E9-2CB0-33BC-D2DF-28696E7C51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3D0EB67-2015-E018-D740-696F36E2C27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115D5F40-6E7E-E39C-CDC9-E12A72896F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AEBE50A-833A-0192-C8B9-7743824EA56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8A24102D-D3D6-FFB7-E3BA-D450EF0C25DD}"/>
              </a:ext>
            </a:extLst>
          </p:cNvPr>
          <p:cNvSpPr>
            <a:spLocks noGrp="1"/>
          </p:cNvSpPr>
          <p:nvPr>
            <p:ph type="dt" sz="half" idx="10"/>
          </p:nvPr>
        </p:nvSpPr>
        <p:spPr/>
        <p:txBody>
          <a:bodyPr/>
          <a:lstStyle/>
          <a:p>
            <a:fld id="{B46E026E-91C4-AC43-B90C-FEA633ADE740}" type="datetimeFigureOut">
              <a:rPr lang="nl-BE" smtClean="0"/>
              <a:t>22/11/2022</a:t>
            </a:fld>
            <a:endParaRPr lang="nl-BE"/>
          </a:p>
        </p:txBody>
      </p:sp>
      <p:sp>
        <p:nvSpPr>
          <p:cNvPr id="8" name="Tijdelijke aanduiding voor voettekst 7">
            <a:extLst>
              <a:ext uri="{FF2B5EF4-FFF2-40B4-BE49-F238E27FC236}">
                <a16:creationId xmlns:a16="http://schemas.microsoft.com/office/drawing/2014/main" id="{5FC75846-F0FE-C0B8-5537-9AC621ED2E13}"/>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3AD136A7-1266-1DBC-432A-95B981759BF5}"/>
              </a:ext>
            </a:extLst>
          </p:cNvPr>
          <p:cNvSpPr>
            <a:spLocks noGrp="1"/>
          </p:cNvSpPr>
          <p:nvPr>
            <p:ph type="sldNum" sz="quarter" idx="12"/>
          </p:nvPr>
        </p:nvSpPr>
        <p:spPr/>
        <p:txBody>
          <a:bodyPr/>
          <a:lstStyle/>
          <a:p>
            <a:fld id="{4E3E99E8-F5BC-BC47-BAF2-5483DE3B306B}" type="slidenum">
              <a:rPr lang="nl-BE" smtClean="0"/>
              <a:t>‹#›</a:t>
            </a:fld>
            <a:endParaRPr lang="nl-BE"/>
          </a:p>
        </p:txBody>
      </p:sp>
    </p:spTree>
    <p:extLst>
      <p:ext uri="{BB962C8B-B14F-4D97-AF65-F5344CB8AC3E}">
        <p14:creationId xmlns:p14="http://schemas.microsoft.com/office/powerpoint/2010/main" val="39660866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0BEDF2-54EC-7EE6-0771-6A570CF48E36}"/>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C1217642-4D70-7E4D-4E3E-AE84BAF1822D}"/>
              </a:ext>
            </a:extLst>
          </p:cNvPr>
          <p:cNvSpPr>
            <a:spLocks noGrp="1"/>
          </p:cNvSpPr>
          <p:nvPr>
            <p:ph type="dt" sz="half" idx="10"/>
          </p:nvPr>
        </p:nvSpPr>
        <p:spPr/>
        <p:txBody>
          <a:bodyPr/>
          <a:lstStyle/>
          <a:p>
            <a:fld id="{B46E026E-91C4-AC43-B90C-FEA633ADE740}" type="datetimeFigureOut">
              <a:rPr lang="nl-BE" smtClean="0"/>
              <a:t>22/11/2022</a:t>
            </a:fld>
            <a:endParaRPr lang="nl-BE"/>
          </a:p>
        </p:txBody>
      </p:sp>
      <p:sp>
        <p:nvSpPr>
          <p:cNvPr id="4" name="Tijdelijke aanduiding voor voettekst 3">
            <a:extLst>
              <a:ext uri="{FF2B5EF4-FFF2-40B4-BE49-F238E27FC236}">
                <a16:creationId xmlns:a16="http://schemas.microsoft.com/office/drawing/2014/main" id="{1369C08D-47C4-0D92-A50F-A5E3AEC87D96}"/>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B3C1CCC4-79EA-2DF0-A883-A745A2AEA643}"/>
              </a:ext>
            </a:extLst>
          </p:cNvPr>
          <p:cNvSpPr>
            <a:spLocks noGrp="1"/>
          </p:cNvSpPr>
          <p:nvPr>
            <p:ph type="sldNum" sz="quarter" idx="12"/>
          </p:nvPr>
        </p:nvSpPr>
        <p:spPr/>
        <p:txBody>
          <a:bodyPr/>
          <a:lstStyle/>
          <a:p>
            <a:fld id="{4E3E99E8-F5BC-BC47-BAF2-5483DE3B306B}" type="slidenum">
              <a:rPr lang="nl-BE" smtClean="0"/>
              <a:t>‹#›</a:t>
            </a:fld>
            <a:endParaRPr lang="nl-BE"/>
          </a:p>
        </p:txBody>
      </p:sp>
    </p:spTree>
    <p:extLst>
      <p:ext uri="{BB962C8B-B14F-4D97-AF65-F5344CB8AC3E}">
        <p14:creationId xmlns:p14="http://schemas.microsoft.com/office/powerpoint/2010/main" val="38773303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B1A1434-AFD5-7A53-1449-AA829BAA80B0}"/>
              </a:ext>
            </a:extLst>
          </p:cNvPr>
          <p:cNvSpPr>
            <a:spLocks noGrp="1"/>
          </p:cNvSpPr>
          <p:nvPr>
            <p:ph type="dt" sz="half" idx="10"/>
          </p:nvPr>
        </p:nvSpPr>
        <p:spPr/>
        <p:txBody>
          <a:bodyPr/>
          <a:lstStyle/>
          <a:p>
            <a:fld id="{B46E026E-91C4-AC43-B90C-FEA633ADE740}" type="datetimeFigureOut">
              <a:rPr lang="nl-BE" smtClean="0"/>
              <a:t>22/11/2022</a:t>
            </a:fld>
            <a:endParaRPr lang="nl-BE"/>
          </a:p>
        </p:txBody>
      </p:sp>
      <p:sp>
        <p:nvSpPr>
          <p:cNvPr id="3" name="Tijdelijke aanduiding voor voettekst 2">
            <a:extLst>
              <a:ext uri="{FF2B5EF4-FFF2-40B4-BE49-F238E27FC236}">
                <a16:creationId xmlns:a16="http://schemas.microsoft.com/office/drawing/2014/main" id="{11EA85BF-D19C-0433-F503-1EF01BD217ED}"/>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9CE91543-4959-C19B-394D-1BA2C7A58EA9}"/>
              </a:ext>
            </a:extLst>
          </p:cNvPr>
          <p:cNvSpPr>
            <a:spLocks noGrp="1"/>
          </p:cNvSpPr>
          <p:nvPr>
            <p:ph type="sldNum" sz="quarter" idx="12"/>
          </p:nvPr>
        </p:nvSpPr>
        <p:spPr/>
        <p:txBody>
          <a:bodyPr/>
          <a:lstStyle/>
          <a:p>
            <a:fld id="{4E3E99E8-F5BC-BC47-BAF2-5483DE3B306B}" type="slidenum">
              <a:rPr lang="nl-BE" smtClean="0"/>
              <a:t>‹#›</a:t>
            </a:fld>
            <a:endParaRPr lang="nl-BE"/>
          </a:p>
        </p:txBody>
      </p:sp>
    </p:spTree>
    <p:extLst>
      <p:ext uri="{BB962C8B-B14F-4D97-AF65-F5344CB8AC3E}">
        <p14:creationId xmlns:p14="http://schemas.microsoft.com/office/powerpoint/2010/main" val="1605937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11/22/2022</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3805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03EAB-89C1-BDAC-ABE6-D62848B7FB7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E78CABC8-A10B-24EF-574D-E4722CE999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ADD97A4B-63CA-D9A6-5A41-E7D545501A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8922960-EEBC-84D6-8065-76F02952FDD4}"/>
              </a:ext>
            </a:extLst>
          </p:cNvPr>
          <p:cNvSpPr>
            <a:spLocks noGrp="1"/>
          </p:cNvSpPr>
          <p:nvPr>
            <p:ph type="dt" sz="half" idx="10"/>
          </p:nvPr>
        </p:nvSpPr>
        <p:spPr/>
        <p:txBody>
          <a:bodyPr/>
          <a:lstStyle/>
          <a:p>
            <a:fld id="{B46E026E-91C4-AC43-B90C-FEA633ADE740}" type="datetimeFigureOut">
              <a:rPr lang="nl-BE" smtClean="0"/>
              <a:t>22/11/2022</a:t>
            </a:fld>
            <a:endParaRPr lang="nl-BE"/>
          </a:p>
        </p:txBody>
      </p:sp>
      <p:sp>
        <p:nvSpPr>
          <p:cNvPr id="6" name="Tijdelijke aanduiding voor voettekst 5">
            <a:extLst>
              <a:ext uri="{FF2B5EF4-FFF2-40B4-BE49-F238E27FC236}">
                <a16:creationId xmlns:a16="http://schemas.microsoft.com/office/drawing/2014/main" id="{90A5DFE9-B1AB-F0AD-3049-C456750BDE55}"/>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C5458A29-CFA2-C2F9-276E-E7F398F09AC9}"/>
              </a:ext>
            </a:extLst>
          </p:cNvPr>
          <p:cNvSpPr>
            <a:spLocks noGrp="1"/>
          </p:cNvSpPr>
          <p:nvPr>
            <p:ph type="sldNum" sz="quarter" idx="12"/>
          </p:nvPr>
        </p:nvSpPr>
        <p:spPr/>
        <p:txBody>
          <a:bodyPr/>
          <a:lstStyle/>
          <a:p>
            <a:fld id="{4E3E99E8-F5BC-BC47-BAF2-5483DE3B306B}" type="slidenum">
              <a:rPr lang="nl-BE" smtClean="0"/>
              <a:t>‹#›</a:t>
            </a:fld>
            <a:endParaRPr lang="nl-BE"/>
          </a:p>
        </p:txBody>
      </p:sp>
    </p:spTree>
    <p:extLst>
      <p:ext uri="{BB962C8B-B14F-4D97-AF65-F5344CB8AC3E}">
        <p14:creationId xmlns:p14="http://schemas.microsoft.com/office/powerpoint/2010/main" val="15130382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21C3C7-2F74-1E21-6B21-59D584CB3B1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466A4B2E-A5C2-F70A-19F0-2FEAFA9D55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F94B9ED0-0AFB-62B3-A081-EB606F9CBA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BDF68F6-4214-4D83-C4D2-71064337ED0B}"/>
              </a:ext>
            </a:extLst>
          </p:cNvPr>
          <p:cNvSpPr>
            <a:spLocks noGrp="1"/>
          </p:cNvSpPr>
          <p:nvPr>
            <p:ph type="dt" sz="half" idx="10"/>
          </p:nvPr>
        </p:nvSpPr>
        <p:spPr/>
        <p:txBody>
          <a:bodyPr/>
          <a:lstStyle/>
          <a:p>
            <a:fld id="{B46E026E-91C4-AC43-B90C-FEA633ADE740}" type="datetimeFigureOut">
              <a:rPr lang="nl-BE" smtClean="0"/>
              <a:t>22/11/2022</a:t>
            </a:fld>
            <a:endParaRPr lang="nl-BE"/>
          </a:p>
        </p:txBody>
      </p:sp>
      <p:sp>
        <p:nvSpPr>
          <p:cNvPr id="6" name="Tijdelijke aanduiding voor voettekst 5">
            <a:extLst>
              <a:ext uri="{FF2B5EF4-FFF2-40B4-BE49-F238E27FC236}">
                <a16:creationId xmlns:a16="http://schemas.microsoft.com/office/drawing/2014/main" id="{E4D215E0-CE20-8DD0-CD9D-4972010E813E}"/>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D72F4AEA-2D68-2BBE-FF37-651440764775}"/>
              </a:ext>
            </a:extLst>
          </p:cNvPr>
          <p:cNvSpPr>
            <a:spLocks noGrp="1"/>
          </p:cNvSpPr>
          <p:nvPr>
            <p:ph type="sldNum" sz="quarter" idx="12"/>
          </p:nvPr>
        </p:nvSpPr>
        <p:spPr/>
        <p:txBody>
          <a:bodyPr/>
          <a:lstStyle/>
          <a:p>
            <a:fld id="{4E3E99E8-F5BC-BC47-BAF2-5483DE3B306B}" type="slidenum">
              <a:rPr lang="nl-BE" smtClean="0"/>
              <a:t>‹#›</a:t>
            </a:fld>
            <a:endParaRPr lang="nl-BE"/>
          </a:p>
        </p:txBody>
      </p:sp>
    </p:spTree>
    <p:extLst>
      <p:ext uri="{BB962C8B-B14F-4D97-AF65-F5344CB8AC3E}">
        <p14:creationId xmlns:p14="http://schemas.microsoft.com/office/powerpoint/2010/main" val="3120850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C9289D-AAD3-227E-6E6A-3F5B93A69C40}"/>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95F7B953-51C4-DED3-EAEA-DD2C7DF51EA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6D0C8B8D-3C9F-94F0-4A47-6F8211771D38}"/>
              </a:ext>
            </a:extLst>
          </p:cNvPr>
          <p:cNvSpPr>
            <a:spLocks noGrp="1"/>
          </p:cNvSpPr>
          <p:nvPr>
            <p:ph type="dt" sz="half" idx="10"/>
          </p:nvPr>
        </p:nvSpPr>
        <p:spPr/>
        <p:txBody>
          <a:bodyPr/>
          <a:lstStyle/>
          <a:p>
            <a:fld id="{B46E026E-91C4-AC43-B90C-FEA633ADE740}" type="datetimeFigureOut">
              <a:rPr lang="nl-BE" smtClean="0"/>
              <a:t>22/11/2022</a:t>
            </a:fld>
            <a:endParaRPr lang="nl-BE"/>
          </a:p>
        </p:txBody>
      </p:sp>
      <p:sp>
        <p:nvSpPr>
          <p:cNvPr id="5" name="Tijdelijke aanduiding voor voettekst 4">
            <a:extLst>
              <a:ext uri="{FF2B5EF4-FFF2-40B4-BE49-F238E27FC236}">
                <a16:creationId xmlns:a16="http://schemas.microsoft.com/office/drawing/2014/main" id="{6797578B-8124-CD98-D52B-4A55CE28AE8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E341E8D-4A43-6403-42FA-E3DEE0856D12}"/>
              </a:ext>
            </a:extLst>
          </p:cNvPr>
          <p:cNvSpPr>
            <a:spLocks noGrp="1"/>
          </p:cNvSpPr>
          <p:nvPr>
            <p:ph type="sldNum" sz="quarter" idx="12"/>
          </p:nvPr>
        </p:nvSpPr>
        <p:spPr/>
        <p:txBody>
          <a:bodyPr/>
          <a:lstStyle/>
          <a:p>
            <a:fld id="{4E3E99E8-F5BC-BC47-BAF2-5483DE3B306B}" type="slidenum">
              <a:rPr lang="nl-BE" smtClean="0"/>
              <a:t>‹#›</a:t>
            </a:fld>
            <a:endParaRPr lang="nl-BE"/>
          </a:p>
        </p:txBody>
      </p:sp>
    </p:spTree>
    <p:extLst>
      <p:ext uri="{BB962C8B-B14F-4D97-AF65-F5344CB8AC3E}">
        <p14:creationId xmlns:p14="http://schemas.microsoft.com/office/powerpoint/2010/main" val="39843795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C3B8893-5C98-4DF5-A447-7DB4A3F7D5F0}"/>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A6A199A1-E137-9616-4E66-7A5AAF68ED8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068EE543-CD5C-C2AE-FAEC-D4E4177FAE5D}"/>
              </a:ext>
            </a:extLst>
          </p:cNvPr>
          <p:cNvSpPr>
            <a:spLocks noGrp="1"/>
          </p:cNvSpPr>
          <p:nvPr>
            <p:ph type="dt" sz="half" idx="10"/>
          </p:nvPr>
        </p:nvSpPr>
        <p:spPr/>
        <p:txBody>
          <a:bodyPr/>
          <a:lstStyle/>
          <a:p>
            <a:fld id="{B46E026E-91C4-AC43-B90C-FEA633ADE740}" type="datetimeFigureOut">
              <a:rPr lang="nl-BE" smtClean="0"/>
              <a:t>22/11/2022</a:t>
            </a:fld>
            <a:endParaRPr lang="nl-BE"/>
          </a:p>
        </p:txBody>
      </p:sp>
      <p:sp>
        <p:nvSpPr>
          <p:cNvPr id="5" name="Tijdelijke aanduiding voor voettekst 4">
            <a:extLst>
              <a:ext uri="{FF2B5EF4-FFF2-40B4-BE49-F238E27FC236}">
                <a16:creationId xmlns:a16="http://schemas.microsoft.com/office/drawing/2014/main" id="{9777D96F-A299-0BAF-A874-3C5F1B4931CD}"/>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10B4043-2233-543F-BB1A-2D757A589426}"/>
              </a:ext>
            </a:extLst>
          </p:cNvPr>
          <p:cNvSpPr>
            <a:spLocks noGrp="1"/>
          </p:cNvSpPr>
          <p:nvPr>
            <p:ph type="sldNum" sz="quarter" idx="12"/>
          </p:nvPr>
        </p:nvSpPr>
        <p:spPr/>
        <p:txBody>
          <a:bodyPr/>
          <a:lstStyle/>
          <a:p>
            <a:fld id="{4E3E99E8-F5BC-BC47-BAF2-5483DE3B306B}" type="slidenum">
              <a:rPr lang="nl-BE" smtClean="0"/>
              <a:t>‹#›</a:t>
            </a:fld>
            <a:endParaRPr lang="nl-BE"/>
          </a:p>
        </p:txBody>
      </p:sp>
    </p:spTree>
    <p:extLst>
      <p:ext uri="{BB962C8B-B14F-4D97-AF65-F5344CB8AC3E}">
        <p14:creationId xmlns:p14="http://schemas.microsoft.com/office/powerpoint/2010/main" val="3737842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11/22/2022</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3912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11/22/2022</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0215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11/22/2022</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47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11/22/2022</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9290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11/22/2022</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9802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11/22/2022</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2654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11/22/2022</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312625073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9" r:id="rId5"/>
    <p:sldLayoutId id="2147483739" r:id="rId6"/>
    <p:sldLayoutId id="2147483748" r:id="rId7"/>
    <p:sldLayoutId id="2147483747" r:id="rId8"/>
    <p:sldLayoutId id="2147483746" r:id="rId9"/>
    <p:sldLayoutId id="2147483738" r:id="rId10"/>
    <p:sldLayoutId id="21474837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905F696-FF83-64A9-E1DC-7D7ECAD595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E41244FD-1BC1-9521-2760-6BF781AE3E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2173B81C-3EBC-B26E-B338-62E3807389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EDB8D0-98ED-4B86-9D5F-E61ADC70144D}" type="datetimeFigureOut">
              <a:rPr lang="en-US" smtClean="0"/>
              <a:pPr/>
              <a:t>11/22/2022</a:t>
            </a:fld>
            <a:endParaRPr lang="en-US" dirty="0"/>
          </a:p>
        </p:txBody>
      </p:sp>
      <p:sp>
        <p:nvSpPr>
          <p:cNvPr id="5" name="Tijdelijke aanduiding voor voettekst 4">
            <a:extLst>
              <a:ext uri="{FF2B5EF4-FFF2-40B4-BE49-F238E27FC236}">
                <a16:creationId xmlns:a16="http://schemas.microsoft.com/office/drawing/2014/main" id="{D7F24B57-1EE9-CAD1-7278-BE8866F1F0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a:extLst>
              <a:ext uri="{FF2B5EF4-FFF2-40B4-BE49-F238E27FC236}">
                <a16:creationId xmlns:a16="http://schemas.microsoft.com/office/drawing/2014/main" id="{609459BF-7F35-29F2-A753-6304B51517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330910428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905F696-FF83-64A9-E1DC-7D7ECAD595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E41244FD-1BC1-9521-2760-6BF781AE3E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2173B81C-3EBC-B26E-B338-62E3807389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6E026E-91C4-AC43-B90C-FEA633ADE740}" type="datetimeFigureOut">
              <a:rPr lang="nl-BE" smtClean="0"/>
              <a:t>22/11/2022</a:t>
            </a:fld>
            <a:endParaRPr lang="nl-BE"/>
          </a:p>
        </p:txBody>
      </p:sp>
      <p:sp>
        <p:nvSpPr>
          <p:cNvPr id="5" name="Tijdelijke aanduiding voor voettekst 4">
            <a:extLst>
              <a:ext uri="{FF2B5EF4-FFF2-40B4-BE49-F238E27FC236}">
                <a16:creationId xmlns:a16="http://schemas.microsoft.com/office/drawing/2014/main" id="{D7F24B57-1EE9-CAD1-7278-BE8866F1F0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609459BF-7F35-29F2-A753-6304B51517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3E99E8-F5BC-BC47-BAF2-5483DE3B306B}" type="slidenum">
              <a:rPr lang="nl-BE" smtClean="0"/>
              <a:t>‹#›</a:t>
            </a:fld>
            <a:endParaRPr lang="nl-BE"/>
          </a:p>
        </p:txBody>
      </p:sp>
    </p:spTree>
    <p:extLst>
      <p:ext uri="{BB962C8B-B14F-4D97-AF65-F5344CB8AC3E}">
        <p14:creationId xmlns:p14="http://schemas.microsoft.com/office/powerpoint/2010/main" val="297511225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3.jpeg"/><Relationship Id="rId5" Type="http://schemas.openxmlformats.org/officeDocument/2006/relationships/image" Target="../media/image2.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2.svg"/><Relationship Id="rId4" Type="http://schemas.openxmlformats.org/officeDocument/2006/relationships/image" Target="../media/image10.svg"/><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8.xml"/><Relationship Id="rId1" Type="http://schemas.openxmlformats.org/officeDocument/2006/relationships/themeOverride" Target="../theme/themeOverride2.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ww.vrt.be/vrtnws/nl/2017/10/11/hoe-zand-in-veel-meer-producten-zit-dan-u-denkt/" TargetMode="External"/><Relationship Id="rId5" Type="http://schemas.openxmlformats.org/officeDocument/2006/relationships/image" Target="../media/image5.jpe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3.xml"/><Relationship Id="rId5" Type="http://schemas.openxmlformats.org/officeDocument/2006/relationships/image" Target="../media/image6.pn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3.xml"/><Relationship Id="rId5" Type="http://schemas.openxmlformats.org/officeDocument/2006/relationships/image" Target="../media/image6.png"/><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
            <a:extLst>
              <a:ext uri="{FF2B5EF4-FFF2-40B4-BE49-F238E27FC236}">
                <a16:creationId xmlns:a16="http://schemas.microsoft.com/office/drawing/2014/main" id="{190054EC-AB70-4B2F-85E1-D44B7CCE71FB}"/>
              </a:ext>
            </a:extLst>
          </p:cNvPr>
          <p:cNvSpPr/>
          <p:nvPr/>
        </p:nvSpPr>
        <p:spPr>
          <a:xfrm>
            <a:off x="0" y="0"/>
            <a:ext cx="12192000" cy="6858000"/>
          </a:xfrm>
          <a:prstGeom prst="rect">
            <a:avLst/>
          </a:prstGeom>
          <a:solidFill>
            <a:srgbClr val="71C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Shape 6">
            <a:extLst>
              <a:ext uri="{FF2B5EF4-FFF2-40B4-BE49-F238E27FC236}">
                <a16:creationId xmlns:a16="http://schemas.microsoft.com/office/drawing/2014/main" id="{3471970D-3A62-42E4-8182-0A4D67C7A6DB}"/>
              </a:ext>
            </a:extLst>
          </p:cNvPr>
          <p:cNvSpPr/>
          <p:nvPr/>
        </p:nvSpPr>
        <p:spPr>
          <a:xfrm flipH="1">
            <a:off x="495300" y="482600"/>
            <a:ext cx="11696700" cy="6375400"/>
          </a:xfrm>
          <a:custGeom>
            <a:avLst/>
            <a:gdLst/>
            <a:ahLst/>
            <a:cxnLst/>
            <a:rect l="0" t="0" r="0" b="0"/>
            <a:pathLst>
              <a:path w="8837994" h="3832208">
                <a:moveTo>
                  <a:pt x="0" y="0"/>
                </a:moveTo>
                <a:lnTo>
                  <a:pt x="7757999" y="0"/>
                </a:lnTo>
                <a:cubicBezTo>
                  <a:pt x="8354467" y="0"/>
                  <a:pt x="8837994" y="483527"/>
                  <a:pt x="8837994" y="1080021"/>
                </a:cubicBezTo>
                <a:lnTo>
                  <a:pt x="8837994" y="3832208"/>
                </a:lnTo>
                <a:lnTo>
                  <a:pt x="0" y="3832208"/>
                </a:lnTo>
                <a:lnTo>
                  <a:pt x="0" y="0"/>
                </a:lnTo>
                <a:close/>
              </a:path>
            </a:pathLst>
          </a:custGeom>
          <a:solidFill>
            <a:schemeClr val="bg1"/>
          </a:solidFill>
          <a:ln w="0" cap="flat">
            <a:miter lim="127000"/>
          </a:ln>
        </p:spPr>
        <p:style>
          <a:lnRef idx="0">
            <a:srgbClr val="000000">
              <a:alpha val="0"/>
            </a:srgbClr>
          </a:lnRef>
          <a:fillRef idx="1">
            <a:srgbClr val="81C4BB"/>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 name="Graphic 19">
            <a:extLst>
              <a:ext uri="{FF2B5EF4-FFF2-40B4-BE49-F238E27FC236}">
                <a16:creationId xmlns:a16="http://schemas.microsoft.com/office/drawing/2014/main" id="{04B4D331-F4E3-49EF-9E26-D61C0F160A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99460" y="6200775"/>
            <a:ext cx="549639" cy="349250"/>
          </a:xfrm>
          <a:prstGeom prst="rect">
            <a:avLst/>
          </a:prstGeom>
        </p:spPr>
      </p:pic>
      <p:pic>
        <p:nvPicPr>
          <p:cNvPr id="24" name="Picture 3" descr="Koraalrif onder water">
            <a:extLst>
              <a:ext uri="{FF2B5EF4-FFF2-40B4-BE49-F238E27FC236}">
                <a16:creationId xmlns:a16="http://schemas.microsoft.com/office/drawing/2014/main" id="{D133E4A5-AEED-4897-915C-675B45256B6C}"/>
              </a:ext>
            </a:extLst>
          </p:cNvPr>
          <p:cNvPicPr>
            <a:picLocks noChangeAspect="1"/>
          </p:cNvPicPr>
          <p:nvPr/>
        </p:nvPicPr>
        <p:blipFill rotWithShape="1">
          <a:blip r:embed="rId6">
            <a:alphaModFix amt="55000"/>
          </a:blip>
          <a:srcRect t="15730"/>
          <a:stretch/>
        </p:blipFill>
        <p:spPr>
          <a:xfrm>
            <a:off x="20" y="10"/>
            <a:ext cx="12191980" cy="6857990"/>
          </a:xfrm>
          <a:prstGeom prst="rect">
            <a:avLst/>
          </a:prstGeom>
        </p:spPr>
      </p:pic>
      <p:sp>
        <p:nvSpPr>
          <p:cNvPr id="10" name="Ondertitel 2">
            <a:extLst>
              <a:ext uri="{FF2B5EF4-FFF2-40B4-BE49-F238E27FC236}">
                <a16:creationId xmlns:a16="http://schemas.microsoft.com/office/drawing/2014/main" id="{160D54B2-6CFD-47CF-8161-C66B9F43A6BA}"/>
              </a:ext>
            </a:extLst>
          </p:cNvPr>
          <p:cNvSpPr txBox="1">
            <a:spLocks/>
          </p:cNvSpPr>
          <p:nvPr/>
        </p:nvSpPr>
        <p:spPr>
          <a:xfrm>
            <a:off x="1528870" y="3927908"/>
            <a:ext cx="9144000" cy="4546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rgbClr val="000000"/>
              </a:solidFill>
              <a:effectLst/>
              <a:uLnTx/>
              <a:uFillTx/>
              <a:latin typeface="Avenir Next LT Pro"/>
              <a:ea typeface="+mn-ea"/>
              <a:cs typeface="+mn-cs"/>
            </a:endParaRPr>
          </a:p>
        </p:txBody>
      </p:sp>
      <p:sp>
        <p:nvSpPr>
          <p:cNvPr id="11" name="Tekstvak 9">
            <a:extLst>
              <a:ext uri="{FF2B5EF4-FFF2-40B4-BE49-F238E27FC236}">
                <a16:creationId xmlns:a16="http://schemas.microsoft.com/office/drawing/2014/main" id="{743535A4-0263-494D-A296-19D163637F42}"/>
              </a:ext>
            </a:extLst>
          </p:cNvPr>
          <p:cNvSpPr txBox="1"/>
          <p:nvPr/>
        </p:nvSpPr>
        <p:spPr>
          <a:xfrm>
            <a:off x="1077921" y="1030288"/>
            <a:ext cx="7417492" cy="830997"/>
          </a:xfrm>
          <a:prstGeom prst="rect">
            <a:avLst/>
          </a:prstGeom>
          <a:noFill/>
        </p:spPr>
        <p:txBody>
          <a:bodyPr wrap="square" rtlCol="0">
            <a:spAutoFit/>
          </a:bodyPr>
          <a:lstStyle/>
          <a:p>
            <a:r>
              <a:rPr lang="nl-BE" sz="4800" b="1" dirty="0">
                <a:solidFill>
                  <a:srgbClr val="354D9B"/>
                </a:solidFill>
                <a:effectLst/>
                <a:latin typeface="Sofia Pro" pitchFamily="2" charset="0"/>
              </a:rPr>
              <a:t>Voordelen van de oceaan</a:t>
            </a:r>
            <a:endParaRPr lang="nl-BE" sz="4800" dirty="0">
              <a:solidFill>
                <a:srgbClr val="354D9B"/>
              </a:solidFill>
              <a:effectLst/>
              <a:latin typeface="Sofia Pro" pitchFamily="2" charset="0"/>
            </a:endParaRPr>
          </a:p>
        </p:txBody>
      </p:sp>
    </p:spTree>
    <p:extLst>
      <p:ext uri="{BB962C8B-B14F-4D97-AF65-F5344CB8AC3E}">
        <p14:creationId xmlns:p14="http://schemas.microsoft.com/office/powerpoint/2010/main" val="343561116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442DA8B8-94A2-45D6-976E-910B4828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62DE5FFA-C6B2-4990-B4FC-2EF27FC9EE9C}"/>
              </a:ext>
            </a:extLst>
          </p:cNvPr>
          <p:cNvSpPr>
            <a:spLocks noGrp="1"/>
          </p:cNvSpPr>
          <p:nvPr>
            <p:ph type="title"/>
          </p:nvPr>
        </p:nvSpPr>
        <p:spPr>
          <a:xfrm>
            <a:off x="643466" y="753626"/>
            <a:ext cx="5081925" cy="3004145"/>
          </a:xfrm>
        </p:spPr>
        <p:txBody>
          <a:bodyPr vert="horz" lIns="91440" tIns="45720" rIns="91440" bIns="45720" rtlCol="0" anchor="b">
            <a:normAutofit/>
          </a:bodyPr>
          <a:lstStyle/>
          <a:p>
            <a:pPr algn="ctr"/>
            <a:r>
              <a:rPr lang="en-US" sz="6000" kern="1200" spc="750">
                <a:solidFill>
                  <a:schemeClr val="tx1"/>
                </a:solidFill>
                <a:latin typeface="+mj-lt"/>
                <a:ea typeface="+mj-ea"/>
                <a:cs typeface="+mj-cs"/>
              </a:rPr>
              <a:t>Besluit</a:t>
            </a:r>
          </a:p>
        </p:txBody>
      </p:sp>
      <p:sp>
        <p:nvSpPr>
          <p:cNvPr id="18" name="Freeform: Shape 17">
            <a:extLst>
              <a:ext uri="{FF2B5EF4-FFF2-40B4-BE49-F238E27FC236}">
                <a16:creationId xmlns:a16="http://schemas.microsoft.com/office/drawing/2014/main" id="{07062BB1-E215-424E-80C4-7E1CF179A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6609"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Graphic 6" descr="Denkwolkje">
            <a:extLst>
              <a:ext uri="{FF2B5EF4-FFF2-40B4-BE49-F238E27FC236}">
                <a16:creationId xmlns:a16="http://schemas.microsoft.com/office/drawing/2014/main" id="{27E6D5DB-6EBF-4346-AC3E-FBA36D0C74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16087" y="2179673"/>
            <a:ext cx="2565029" cy="2565029"/>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pic>
        <p:nvPicPr>
          <p:cNvPr id="5" name="Tijdelijke aanduiding voor inhoud 4" descr="Marketing">
            <a:extLst>
              <a:ext uri="{FF2B5EF4-FFF2-40B4-BE49-F238E27FC236}">
                <a16:creationId xmlns:a16="http://schemas.microsoft.com/office/drawing/2014/main" id="{297F1B12-E016-47A9-B80B-E12D6EC08A0E}"/>
              </a:ext>
            </a:extLst>
          </p:cNvPr>
          <p:cNvPicPr>
            <a:picLocks noGrp="1" noChangeAspect="1"/>
          </p:cNvPicPr>
          <p:nvPr>
            <p:ph idx="1"/>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40743" y="380065"/>
            <a:ext cx="2565029" cy="2565029"/>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sp>
        <p:nvSpPr>
          <p:cNvPr id="20" name="Oval 19">
            <a:extLst>
              <a:ext uri="{FF2B5EF4-FFF2-40B4-BE49-F238E27FC236}">
                <a16:creationId xmlns:a16="http://schemas.microsoft.com/office/drawing/2014/main" id="{6FD0FBFA-B43E-40C1-A6E4-B8823417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0726" y="4546703"/>
            <a:ext cx="569514" cy="569514"/>
          </a:xfrm>
          <a:prstGeom prst="ellipse">
            <a:avLst/>
          </a:prstGeom>
          <a:noFill/>
          <a:ln w="127000">
            <a:solidFill>
              <a:schemeClr val="accent5">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B368E167-B2D7-4904-BB6B-AE0486A2C6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0758" y="3236233"/>
            <a:ext cx="1261243" cy="1648694"/>
          </a:xfrm>
          <a:custGeom>
            <a:avLst/>
            <a:gdLst>
              <a:gd name="connsiteX0" fmla="*/ 824347 w 1261243"/>
              <a:gd name="connsiteY0" fmla="*/ 0 h 1648694"/>
              <a:gd name="connsiteX1" fmla="*/ 1145220 w 1261243"/>
              <a:gd name="connsiteY1" fmla="*/ 64781 h 1648694"/>
              <a:gd name="connsiteX2" fmla="*/ 1261243 w 1261243"/>
              <a:gd name="connsiteY2" fmla="*/ 127757 h 1648694"/>
              <a:gd name="connsiteX3" fmla="*/ 1261243 w 1261243"/>
              <a:gd name="connsiteY3" fmla="*/ 1520938 h 1648694"/>
              <a:gd name="connsiteX4" fmla="*/ 1145220 w 1261243"/>
              <a:gd name="connsiteY4" fmla="*/ 1583913 h 1648694"/>
              <a:gd name="connsiteX5" fmla="*/ 824347 w 1261243"/>
              <a:gd name="connsiteY5" fmla="*/ 1648694 h 1648694"/>
              <a:gd name="connsiteX6" fmla="*/ 0 w 1261243"/>
              <a:gd name="connsiteY6" fmla="*/ 824347 h 1648694"/>
              <a:gd name="connsiteX7" fmla="*/ 824347 w 1261243"/>
              <a:gd name="connsiteY7" fmla="*/ 0 h 164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1243" h="1648694">
                <a:moveTo>
                  <a:pt x="824347" y="0"/>
                </a:moveTo>
                <a:cubicBezTo>
                  <a:pt x="938165" y="0"/>
                  <a:pt x="1046596" y="23067"/>
                  <a:pt x="1145220" y="64781"/>
                </a:cubicBezTo>
                <a:lnTo>
                  <a:pt x="1261243" y="127757"/>
                </a:lnTo>
                <a:lnTo>
                  <a:pt x="1261243" y="1520938"/>
                </a:lnTo>
                <a:lnTo>
                  <a:pt x="1145220" y="1583913"/>
                </a:lnTo>
                <a:cubicBezTo>
                  <a:pt x="1046596" y="1625627"/>
                  <a:pt x="938165" y="1648694"/>
                  <a:pt x="824347" y="1648694"/>
                </a:cubicBezTo>
                <a:cubicBezTo>
                  <a:pt x="369073" y="1648694"/>
                  <a:pt x="0" y="1279621"/>
                  <a:pt x="0" y="824347"/>
                </a:cubicBezTo>
                <a:cubicBezTo>
                  <a:pt x="0" y="369073"/>
                  <a:pt x="369073" y="0"/>
                  <a:pt x="824347" y="0"/>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E5EBF8F5-ABE5-4029-A8FC-4E32622D7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004836"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33E49524-66B4-4DB0-AD09-DC8B9874E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8804" y="6039059"/>
            <a:ext cx="1978348" cy="818941"/>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70A21480-D93D-46BE-9A94-B5A80469D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1772E1AA-FD29-443E-AC80-B2954308F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Arc 16">
            <a:extLst>
              <a:ext uri="{FF2B5EF4-FFF2-40B4-BE49-F238E27FC236}">
                <a16:creationId xmlns:a16="http://schemas.microsoft.com/office/drawing/2014/main" id="{3FD52F59-EC6C-4D6F-AC14-A327B9F9C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9" name="Rectangle 18">
            <a:extLst>
              <a:ext uri="{FF2B5EF4-FFF2-40B4-BE49-F238E27FC236}">
                <a16:creationId xmlns:a16="http://schemas.microsoft.com/office/drawing/2014/main" id="{9B8E7FEF-0355-4CD1-87A4-7ED8DE65C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el 1">
            <a:extLst>
              <a:ext uri="{FF2B5EF4-FFF2-40B4-BE49-F238E27FC236}">
                <a16:creationId xmlns:a16="http://schemas.microsoft.com/office/drawing/2014/main" id="{9DC7C0DC-1DEB-442F-A1CF-BB9DCB42AA8A}"/>
              </a:ext>
            </a:extLst>
          </p:cNvPr>
          <p:cNvSpPr txBox="1">
            <a:spLocks/>
          </p:cNvSpPr>
          <p:nvPr/>
        </p:nvSpPr>
        <p:spPr>
          <a:xfrm>
            <a:off x="874815" y="798703"/>
            <a:ext cx="5221185" cy="30720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t>Ga op zoek op het internet</a:t>
            </a:r>
            <a:endParaRPr lang="en-US" dirty="0"/>
          </a:p>
        </p:txBody>
      </p:sp>
      <p:sp>
        <p:nvSpPr>
          <p:cNvPr id="23" name="Freeform: Shape 22">
            <a:extLst>
              <a:ext uri="{FF2B5EF4-FFF2-40B4-BE49-F238E27FC236}">
                <a16:creationId xmlns:a16="http://schemas.microsoft.com/office/drawing/2014/main" id="{FEB9B5B0-BD6B-4965-BAD9-30B710BDF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07AF8E07-A4B9-48C7-BB6B-625FE85C0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Graphic 26" descr="Magnifying glass">
            <a:extLst>
              <a:ext uri="{FF2B5EF4-FFF2-40B4-BE49-F238E27FC236}">
                <a16:creationId xmlns:a16="http://schemas.microsoft.com/office/drawing/2014/main" id="{BA9CA17F-402D-453B-AB65-50CF2719707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93046" y="1209578"/>
            <a:ext cx="4055897" cy="4055897"/>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29" name="Freeform: Shape 28">
            <a:extLst>
              <a:ext uri="{FF2B5EF4-FFF2-40B4-BE49-F238E27FC236}">
                <a16:creationId xmlns:a16="http://schemas.microsoft.com/office/drawing/2014/main" id="{92205642-11B4-4354-8662-5806E0D807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00769C68-DAEB-4294-A351-D2F775C5A3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8D7848F2-99E0-4A3A-A616-ACB8B5376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2317F48-FFC7-46C8-A81D-331045D24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Rechthoek 1">
            <a:extLst>
              <a:ext uri="{FF2B5EF4-FFF2-40B4-BE49-F238E27FC236}">
                <a16:creationId xmlns:a16="http://schemas.microsoft.com/office/drawing/2014/main" id="{ED78A794-3F66-4324-9CDB-C2B6C5EC6C79}"/>
              </a:ext>
            </a:extLst>
          </p:cNvPr>
          <p:cNvSpPr/>
          <p:nvPr/>
        </p:nvSpPr>
        <p:spPr>
          <a:xfrm>
            <a:off x="0" y="0"/>
            <a:ext cx="12192000" cy="6858000"/>
          </a:xfrm>
          <a:prstGeom prst="rect">
            <a:avLst/>
          </a:prstGeom>
          <a:solidFill>
            <a:srgbClr val="71C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Shape 6">
            <a:extLst>
              <a:ext uri="{FF2B5EF4-FFF2-40B4-BE49-F238E27FC236}">
                <a16:creationId xmlns:a16="http://schemas.microsoft.com/office/drawing/2014/main" id="{DD9F25F9-1CAC-4296-89EF-F256BB4095E5}"/>
              </a:ext>
            </a:extLst>
          </p:cNvPr>
          <p:cNvSpPr/>
          <p:nvPr/>
        </p:nvSpPr>
        <p:spPr>
          <a:xfrm flipH="1">
            <a:off x="495300" y="482600"/>
            <a:ext cx="11696700" cy="6375400"/>
          </a:xfrm>
          <a:custGeom>
            <a:avLst/>
            <a:gdLst/>
            <a:ahLst/>
            <a:cxnLst/>
            <a:rect l="0" t="0" r="0" b="0"/>
            <a:pathLst>
              <a:path w="8837994" h="3832208">
                <a:moveTo>
                  <a:pt x="0" y="0"/>
                </a:moveTo>
                <a:lnTo>
                  <a:pt x="7757999" y="0"/>
                </a:lnTo>
                <a:cubicBezTo>
                  <a:pt x="8354467" y="0"/>
                  <a:pt x="8837994" y="483527"/>
                  <a:pt x="8837994" y="1080021"/>
                </a:cubicBezTo>
                <a:lnTo>
                  <a:pt x="8837994" y="3832208"/>
                </a:lnTo>
                <a:lnTo>
                  <a:pt x="0" y="3832208"/>
                </a:lnTo>
                <a:lnTo>
                  <a:pt x="0" y="0"/>
                </a:lnTo>
                <a:close/>
              </a:path>
            </a:pathLst>
          </a:custGeom>
          <a:solidFill>
            <a:schemeClr val="bg1"/>
          </a:solidFill>
          <a:ln w="0" cap="flat">
            <a:miter lim="127000"/>
          </a:ln>
        </p:spPr>
        <p:style>
          <a:lnRef idx="0">
            <a:srgbClr val="000000">
              <a:alpha val="0"/>
            </a:srgbClr>
          </a:lnRef>
          <a:fillRef idx="1">
            <a:srgbClr val="81C4BB"/>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Shape 100">
            <a:extLst>
              <a:ext uri="{FF2B5EF4-FFF2-40B4-BE49-F238E27FC236}">
                <a16:creationId xmlns:a16="http://schemas.microsoft.com/office/drawing/2014/main" id="{90C4CD5C-EBB1-4231-A189-ACCA82C204E7}"/>
              </a:ext>
            </a:extLst>
          </p:cNvPr>
          <p:cNvSpPr/>
          <p:nvPr/>
        </p:nvSpPr>
        <p:spPr>
          <a:xfrm>
            <a:off x="1288460" y="2412779"/>
            <a:ext cx="2010410" cy="299720"/>
          </a:xfrm>
          <a:custGeom>
            <a:avLst/>
            <a:gdLst/>
            <a:ahLst/>
            <a:cxnLst/>
            <a:rect l="0" t="0" r="0" b="0"/>
            <a:pathLst>
              <a:path w="2011083" h="300082">
                <a:moveTo>
                  <a:pt x="529481" y="383"/>
                </a:moveTo>
                <a:cubicBezTo>
                  <a:pt x="613408" y="1530"/>
                  <a:pt x="700554" y="12036"/>
                  <a:pt x="795909" y="30486"/>
                </a:cubicBezTo>
                <a:cubicBezTo>
                  <a:pt x="892200" y="49130"/>
                  <a:pt x="996150" y="77667"/>
                  <a:pt x="1115276" y="110814"/>
                </a:cubicBezTo>
                <a:cubicBezTo>
                  <a:pt x="1184021" y="132874"/>
                  <a:pt x="1250582" y="157461"/>
                  <a:pt x="1320114" y="176295"/>
                </a:cubicBezTo>
                <a:cubicBezTo>
                  <a:pt x="1361631" y="187547"/>
                  <a:pt x="1403756" y="197580"/>
                  <a:pt x="1449553" y="201365"/>
                </a:cubicBezTo>
                <a:cubicBezTo>
                  <a:pt x="1550975" y="211347"/>
                  <a:pt x="1655521" y="200857"/>
                  <a:pt x="1759141" y="179470"/>
                </a:cubicBezTo>
                <a:cubicBezTo>
                  <a:pt x="1826311" y="165614"/>
                  <a:pt x="1892592" y="147669"/>
                  <a:pt x="1956562" y="127311"/>
                </a:cubicBezTo>
                <a:cubicBezTo>
                  <a:pt x="1986813" y="117684"/>
                  <a:pt x="2011083" y="147098"/>
                  <a:pt x="1983854" y="160483"/>
                </a:cubicBezTo>
                <a:cubicBezTo>
                  <a:pt x="1922996" y="190392"/>
                  <a:pt x="1858797" y="217837"/>
                  <a:pt x="1792059" y="240341"/>
                </a:cubicBezTo>
                <a:cubicBezTo>
                  <a:pt x="1678699" y="278555"/>
                  <a:pt x="1559192" y="299866"/>
                  <a:pt x="1440040" y="300082"/>
                </a:cubicBezTo>
                <a:cubicBezTo>
                  <a:pt x="1380782" y="299269"/>
                  <a:pt x="1324610" y="291548"/>
                  <a:pt x="1269886" y="279864"/>
                </a:cubicBezTo>
                <a:cubicBezTo>
                  <a:pt x="1195057" y="263900"/>
                  <a:pt x="1123887" y="239528"/>
                  <a:pt x="1050201" y="218878"/>
                </a:cubicBezTo>
                <a:cubicBezTo>
                  <a:pt x="938644" y="182861"/>
                  <a:pt x="840321" y="153714"/>
                  <a:pt x="750557" y="130346"/>
                </a:cubicBezTo>
                <a:cubicBezTo>
                  <a:pt x="641490" y="101949"/>
                  <a:pt x="545922" y="82950"/>
                  <a:pt x="448831" y="79610"/>
                </a:cubicBezTo>
                <a:cubicBezTo>
                  <a:pt x="353974" y="76346"/>
                  <a:pt x="189052" y="116211"/>
                  <a:pt x="55537" y="154210"/>
                </a:cubicBezTo>
                <a:cubicBezTo>
                  <a:pt x="23343" y="163366"/>
                  <a:pt x="0" y="131985"/>
                  <a:pt x="28600" y="118104"/>
                </a:cubicBezTo>
                <a:cubicBezTo>
                  <a:pt x="58306" y="103702"/>
                  <a:pt x="87300" y="90786"/>
                  <a:pt x="115862" y="79216"/>
                </a:cubicBezTo>
                <a:cubicBezTo>
                  <a:pt x="230835" y="32696"/>
                  <a:pt x="336931" y="9379"/>
                  <a:pt x="446443" y="2407"/>
                </a:cubicBezTo>
                <a:cubicBezTo>
                  <a:pt x="473888" y="657"/>
                  <a:pt x="501505" y="0"/>
                  <a:pt x="529481" y="383"/>
                </a:cubicBezTo>
                <a:close/>
              </a:path>
            </a:pathLst>
          </a:custGeom>
          <a:ln w="0" cap="flat">
            <a:miter lim="127000"/>
          </a:ln>
        </p:spPr>
        <p:style>
          <a:lnRef idx="0">
            <a:srgbClr val="000000">
              <a:alpha val="0"/>
            </a:srgbClr>
          </a:lnRef>
          <a:fillRef idx="1">
            <a:srgbClr val="F4BE78"/>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6" name="Graphic 35">
            <a:extLst>
              <a:ext uri="{FF2B5EF4-FFF2-40B4-BE49-F238E27FC236}">
                <a16:creationId xmlns:a16="http://schemas.microsoft.com/office/drawing/2014/main" id="{E58459AD-9B5F-442E-B4F3-0C1F0103A2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299460" y="6200775"/>
            <a:ext cx="549639" cy="349250"/>
          </a:xfrm>
          <a:prstGeom prst="rect">
            <a:avLst/>
          </a:prstGeom>
        </p:spPr>
      </p:pic>
      <p:sp>
        <p:nvSpPr>
          <p:cNvPr id="37" name="Titel 1">
            <a:extLst>
              <a:ext uri="{FF2B5EF4-FFF2-40B4-BE49-F238E27FC236}">
                <a16:creationId xmlns:a16="http://schemas.microsoft.com/office/drawing/2014/main" id="{D53C055B-824C-48FB-AE19-CAA875528281}"/>
              </a:ext>
            </a:extLst>
          </p:cNvPr>
          <p:cNvSpPr txBox="1">
            <a:spLocks/>
          </p:cNvSpPr>
          <p:nvPr/>
        </p:nvSpPr>
        <p:spPr>
          <a:xfrm>
            <a:off x="1143619" y="3568113"/>
            <a:ext cx="10616209" cy="84345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BE" sz="7200" b="1" dirty="0">
                <a:solidFill>
                  <a:srgbClr val="354D9B"/>
                </a:solidFill>
                <a:latin typeface="Sofia Pro" pitchFamily="2" charset="0"/>
                <a:ea typeface="+mn-ea"/>
                <a:cs typeface="+mn-cs"/>
              </a:rPr>
              <a:t>Besluit</a:t>
            </a:r>
            <a:endParaRPr lang="en-GB" sz="7200" b="1" dirty="0">
              <a:solidFill>
                <a:srgbClr val="354D9B"/>
              </a:solidFill>
              <a:latin typeface="Sofia Pro" pitchFamily="2" charset="0"/>
              <a:ea typeface="+mn-ea"/>
              <a:cs typeface="+mn-cs"/>
            </a:endParaRPr>
          </a:p>
        </p:txBody>
      </p:sp>
    </p:spTree>
    <p:extLst>
      <p:ext uri="{BB962C8B-B14F-4D97-AF65-F5344CB8AC3E}">
        <p14:creationId xmlns:p14="http://schemas.microsoft.com/office/powerpoint/2010/main" val="446631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
            <a:extLst>
              <a:ext uri="{FF2B5EF4-FFF2-40B4-BE49-F238E27FC236}">
                <a16:creationId xmlns:a16="http://schemas.microsoft.com/office/drawing/2014/main" id="{FC0E2595-B43D-4795-8EBA-D7FCC386B365}"/>
              </a:ext>
            </a:extLst>
          </p:cNvPr>
          <p:cNvSpPr/>
          <p:nvPr/>
        </p:nvSpPr>
        <p:spPr>
          <a:xfrm>
            <a:off x="0" y="0"/>
            <a:ext cx="12192000" cy="6858000"/>
          </a:xfrm>
          <a:prstGeom prst="rect">
            <a:avLst/>
          </a:prstGeom>
          <a:solidFill>
            <a:srgbClr val="71C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Shape 6">
            <a:extLst>
              <a:ext uri="{FF2B5EF4-FFF2-40B4-BE49-F238E27FC236}">
                <a16:creationId xmlns:a16="http://schemas.microsoft.com/office/drawing/2014/main" id="{3DACAE2F-08E5-4CA6-BD64-267D47A33A40}"/>
              </a:ext>
            </a:extLst>
          </p:cNvPr>
          <p:cNvSpPr/>
          <p:nvPr/>
        </p:nvSpPr>
        <p:spPr>
          <a:xfrm flipH="1">
            <a:off x="495300" y="482601"/>
            <a:ext cx="11696700" cy="6375400"/>
          </a:xfrm>
          <a:custGeom>
            <a:avLst/>
            <a:gdLst/>
            <a:ahLst/>
            <a:cxnLst/>
            <a:rect l="0" t="0" r="0" b="0"/>
            <a:pathLst>
              <a:path w="8837994" h="3832208">
                <a:moveTo>
                  <a:pt x="0" y="0"/>
                </a:moveTo>
                <a:lnTo>
                  <a:pt x="7757999" y="0"/>
                </a:lnTo>
                <a:cubicBezTo>
                  <a:pt x="8354467" y="0"/>
                  <a:pt x="8837994" y="483527"/>
                  <a:pt x="8837994" y="1080021"/>
                </a:cubicBezTo>
                <a:lnTo>
                  <a:pt x="8837994" y="3832208"/>
                </a:lnTo>
                <a:lnTo>
                  <a:pt x="0" y="3832208"/>
                </a:lnTo>
                <a:lnTo>
                  <a:pt x="0" y="0"/>
                </a:lnTo>
                <a:close/>
              </a:path>
            </a:pathLst>
          </a:custGeom>
          <a:solidFill>
            <a:schemeClr val="bg1"/>
          </a:solidFill>
          <a:ln w="0" cap="flat">
            <a:miter lim="127000"/>
          </a:ln>
        </p:spPr>
        <p:style>
          <a:lnRef idx="0">
            <a:srgbClr val="000000">
              <a:alpha val="0"/>
            </a:srgbClr>
          </a:lnRef>
          <a:fillRef idx="1">
            <a:srgbClr val="81C4BB"/>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Shape 100">
            <a:extLst>
              <a:ext uri="{FF2B5EF4-FFF2-40B4-BE49-F238E27FC236}">
                <a16:creationId xmlns:a16="http://schemas.microsoft.com/office/drawing/2014/main" id="{375F6770-F91B-4986-9894-29BFCD4B4B90}"/>
              </a:ext>
            </a:extLst>
          </p:cNvPr>
          <p:cNvSpPr/>
          <p:nvPr/>
        </p:nvSpPr>
        <p:spPr>
          <a:xfrm>
            <a:off x="1307806" y="1455542"/>
            <a:ext cx="2010410" cy="299720"/>
          </a:xfrm>
          <a:custGeom>
            <a:avLst/>
            <a:gdLst/>
            <a:ahLst/>
            <a:cxnLst/>
            <a:rect l="0" t="0" r="0" b="0"/>
            <a:pathLst>
              <a:path w="2011083" h="300082">
                <a:moveTo>
                  <a:pt x="529481" y="383"/>
                </a:moveTo>
                <a:cubicBezTo>
                  <a:pt x="613408" y="1530"/>
                  <a:pt x="700554" y="12036"/>
                  <a:pt x="795909" y="30486"/>
                </a:cubicBezTo>
                <a:cubicBezTo>
                  <a:pt x="892200" y="49130"/>
                  <a:pt x="996150" y="77667"/>
                  <a:pt x="1115276" y="110814"/>
                </a:cubicBezTo>
                <a:cubicBezTo>
                  <a:pt x="1184021" y="132874"/>
                  <a:pt x="1250582" y="157461"/>
                  <a:pt x="1320114" y="176295"/>
                </a:cubicBezTo>
                <a:cubicBezTo>
                  <a:pt x="1361631" y="187547"/>
                  <a:pt x="1403756" y="197580"/>
                  <a:pt x="1449553" y="201365"/>
                </a:cubicBezTo>
                <a:cubicBezTo>
                  <a:pt x="1550975" y="211347"/>
                  <a:pt x="1655521" y="200857"/>
                  <a:pt x="1759141" y="179470"/>
                </a:cubicBezTo>
                <a:cubicBezTo>
                  <a:pt x="1826311" y="165614"/>
                  <a:pt x="1892592" y="147669"/>
                  <a:pt x="1956562" y="127311"/>
                </a:cubicBezTo>
                <a:cubicBezTo>
                  <a:pt x="1986813" y="117684"/>
                  <a:pt x="2011083" y="147098"/>
                  <a:pt x="1983854" y="160483"/>
                </a:cubicBezTo>
                <a:cubicBezTo>
                  <a:pt x="1922996" y="190392"/>
                  <a:pt x="1858797" y="217837"/>
                  <a:pt x="1792059" y="240341"/>
                </a:cubicBezTo>
                <a:cubicBezTo>
                  <a:pt x="1678699" y="278555"/>
                  <a:pt x="1559192" y="299866"/>
                  <a:pt x="1440040" y="300082"/>
                </a:cubicBezTo>
                <a:cubicBezTo>
                  <a:pt x="1380782" y="299269"/>
                  <a:pt x="1324610" y="291548"/>
                  <a:pt x="1269886" y="279864"/>
                </a:cubicBezTo>
                <a:cubicBezTo>
                  <a:pt x="1195057" y="263900"/>
                  <a:pt x="1123887" y="239528"/>
                  <a:pt x="1050201" y="218878"/>
                </a:cubicBezTo>
                <a:cubicBezTo>
                  <a:pt x="938644" y="182861"/>
                  <a:pt x="840321" y="153714"/>
                  <a:pt x="750557" y="130346"/>
                </a:cubicBezTo>
                <a:cubicBezTo>
                  <a:pt x="641490" y="101949"/>
                  <a:pt x="545922" y="82950"/>
                  <a:pt x="448831" y="79610"/>
                </a:cubicBezTo>
                <a:cubicBezTo>
                  <a:pt x="353974" y="76346"/>
                  <a:pt x="189052" y="116211"/>
                  <a:pt x="55537" y="154210"/>
                </a:cubicBezTo>
                <a:cubicBezTo>
                  <a:pt x="23343" y="163366"/>
                  <a:pt x="0" y="131985"/>
                  <a:pt x="28600" y="118104"/>
                </a:cubicBezTo>
                <a:cubicBezTo>
                  <a:pt x="58306" y="103702"/>
                  <a:pt x="87300" y="90786"/>
                  <a:pt x="115862" y="79216"/>
                </a:cubicBezTo>
                <a:cubicBezTo>
                  <a:pt x="230835" y="32696"/>
                  <a:pt x="336931" y="9379"/>
                  <a:pt x="446443" y="2407"/>
                </a:cubicBezTo>
                <a:cubicBezTo>
                  <a:pt x="473888" y="657"/>
                  <a:pt x="501505" y="0"/>
                  <a:pt x="529481" y="383"/>
                </a:cubicBezTo>
                <a:close/>
              </a:path>
            </a:pathLst>
          </a:custGeom>
          <a:ln w="0" cap="flat">
            <a:miter lim="127000"/>
          </a:ln>
        </p:spPr>
        <p:style>
          <a:lnRef idx="0">
            <a:srgbClr val="000000">
              <a:alpha val="0"/>
            </a:srgbClr>
          </a:lnRef>
          <a:fillRef idx="1">
            <a:srgbClr val="F4BE78"/>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9" name="Graphic 18">
            <a:extLst>
              <a:ext uri="{FF2B5EF4-FFF2-40B4-BE49-F238E27FC236}">
                <a16:creationId xmlns:a16="http://schemas.microsoft.com/office/drawing/2014/main" id="{EBDC7A29-CD46-498A-BBAB-788BE57D57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99460" y="6200775"/>
            <a:ext cx="549639" cy="349250"/>
          </a:xfrm>
          <a:prstGeom prst="rect">
            <a:avLst/>
          </a:prstGeom>
        </p:spPr>
      </p:pic>
      <p:sp>
        <p:nvSpPr>
          <p:cNvPr id="11" name="Titel 10">
            <a:extLst>
              <a:ext uri="{FF2B5EF4-FFF2-40B4-BE49-F238E27FC236}">
                <a16:creationId xmlns:a16="http://schemas.microsoft.com/office/drawing/2014/main" id="{01D8C705-3250-4E30-B7E7-891A5B9640AF}"/>
              </a:ext>
            </a:extLst>
          </p:cNvPr>
          <p:cNvSpPr>
            <a:spLocks noGrp="1"/>
          </p:cNvSpPr>
          <p:nvPr>
            <p:ph type="title"/>
          </p:nvPr>
        </p:nvSpPr>
        <p:spPr>
          <a:xfrm>
            <a:off x="1307806" y="720951"/>
            <a:ext cx="4425962" cy="2387600"/>
          </a:xfrm>
        </p:spPr>
        <p:txBody>
          <a:bodyPr vert="horz" lIns="91440" tIns="45720" rIns="91440" bIns="45720" rtlCol="0" anchor="b">
            <a:normAutofit/>
          </a:bodyPr>
          <a:lstStyle/>
          <a:p>
            <a:r>
              <a:rPr lang="en-US" sz="8000" b="1" dirty="0" err="1">
                <a:solidFill>
                  <a:srgbClr val="354D9B"/>
                </a:solidFill>
                <a:latin typeface="Sofia Pro" pitchFamily="2" charset="0"/>
                <a:ea typeface="+mn-ea"/>
                <a:cs typeface="+mn-cs"/>
              </a:rPr>
              <a:t>Eten</a:t>
            </a:r>
            <a:endParaRPr lang="en-US" sz="8000" b="1" dirty="0">
              <a:solidFill>
                <a:srgbClr val="354D9B"/>
              </a:solidFill>
              <a:latin typeface="Sofia Pro" pitchFamily="2" charset="0"/>
              <a:ea typeface="+mn-ea"/>
              <a:cs typeface="+mn-cs"/>
            </a:endParaRPr>
          </a:p>
        </p:txBody>
      </p:sp>
      <p:pic>
        <p:nvPicPr>
          <p:cNvPr id="7" name="Afbeelding 6" descr="Afbeelding met persoon, binnen, zitten, voedsel&#10;&#10;Automatisch gegenereerde beschrijving">
            <a:extLst>
              <a:ext uri="{FF2B5EF4-FFF2-40B4-BE49-F238E27FC236}">
                <a16:creationId xmlns:a16="http://schemas.microsoft.com/office/drawing/2014/main" id="{AC3DBA48-AC9F-4D0A-826E-9C6F52ADD3C0}"/>
              </a:ext>
            </a:extLst>
          </p:cNvPr>
          <p:cNvPicPr>
            <a:picLocks noChangeAspect="1"/>
          </p:cNvPicPr>
          <p:nvPr/>
        </p:nvPicPr>
        <p:blipFill rotWithShape="1">
          <a:blip r:embed="rId6"/>
          <a:srcRect l="14725" r="21474" b="-1"/>
          <a:stretch/>
        </p:blipFill>
        <p:spPr>
          <a:xfrm>
            <a:off x="5733768" y="-1"/>
            <a:ext cx="6458232" cy="6858001"/>
          </a:xfrm>
          <a:custGeom>
            <a:avLst/>
            <a:gdLst/>
            <a:ahLst/>
            <a:cxnLst/>
            <a:rect l="l" t="t" r="r" b="b"/>
            <a:pathLst>
              <a:path w="6458232" h="6858001">
                <a:moveTo>
                  <a:pt x="2209000" y="0"/>
                </a:moveTo>
                <a:lnTo>
                  <a:pt x="6458232" y="0"/>
                </a:lnTo>
                <a:lnTo>
                  <a:pt x="6458232" y="6858001"/>
                </a:lnTo>
                <a:lnTo>
                  <a:pt x="651045" y="6858001"/>
                </a:lnTo>
                <a:lnTo>
                  <a:pt x="635146" y="6830200"/>
                </a:lnTo>
                <a:cubicBezTo>
                  <a:pt x="230085" y="6080469"/>
                  <a:pt x="0" y="5221296"/>
                  <a:pt x="0" y="4308089"/>
                </a:cubicBezTo>
                <a:cubicBezTo>
                  <a:pt x="0" y="2572997"/>
                  <a:pt x="830606" y="1032965"/>
                  <a:pt x="2113832" y="68046"/>
                </a:cubicBezTo>
                <a:close/>
              </a:path>
            </a:pathLst>
          </a:custGeom>
        </p:spPr>
      </p:pic>
      <p:sp>
        <p:nvSpPr>
          <p:cNvPr id="2" name="Tekstvak 1">
            <a:extLst>
              <a:ext uri="{FF2B5EF4-FFF2-40B4-BE49-F238E27FC236}">
                <a16:creationId xmlns:a16="http://schemas.microsoft.com/office/drawing/2014/main" id="{4CF09C5D-7082-4072-BA9E-EC77843310AF}"/>
              </a:ext>
            </a:extLst>
          </p:cNvPr>
          <p:cNvSpPr txBox="1"/>
          <p:nvPr/>
        </p:nvSpPr>
        <p:spPr>
          <a:xfrm>
            <a:off x="6905298" y="6488667"/>
            <a:ext cx="5286702" cy="369332"/>
          </a:xfrm>
          <a:prstGeom prst="rect">
            <a:avLst/>
          </a:prstGeom>
          <a:noFill/>
        </p:spPr>
        <p:txBody>
          <a:bodyPr wrap="square" rtlCol="0">
            <a:spAutoFit/>
          </a:bodyPr>
          <a:lstStyle/>
          <a:p>
            <a:r>
              <a:rPr lang="en-GB" dirty="0"/>
              <a:t>© </a:t>
            </a:r>
            <a:r>
              <a:rPr lang="en-GB" dirty="0" err="1"/>
              <a:t>rtl</a:t>
            </a:r>
            <a:r>
              <a:rPr lang="en-GB" dirty="0"/>
              <a:t> </a:t>
            </a:r>
            <a:r>
              <a:rPr lang="en-GB" dirty="0" err="1"/>
              <a:t>nieuws</a:t>
            </a:r>
            <a:endParaRPr lang="en-GB" dirty="0"/>
          </a:p>
        </p:txBody>
      </p:sp>
    </p:spTree>
    <p:extLst>
      <p:ext uri="{BB962C8B-B14F-4D97-AF65-F5344CB8AC3E}">
        <p14:creationId xmlns:p14="http://schemas.microsoft.com/office/powerpoint/2010/main" val="2643032163"/>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1">
            <a:extLst>
              <a:ext uri="{FF2B5EF4-FFF2-40B4-BE49-F238E27FC236}">
                <a16:creationId xmlns:a16="http://schemas.microsoft.com/office/drawing/2014/main" id="{9F774ED9-ABEB-4E45-B283-068DB0099917}"/>
              </a:ext>
            </a:extLst>
          </p:cNvPr>
          <p:cNvSpPr/>
          <p:nvPr/>
        </p:nvSpPr>
        <p:spPr>
          <a:xfrm>
            <a:off x="0" y="0"/>
            <a:ext cx="12192000" cy="6858000"/>
          </a:xfrm>
          <a:prstGeom prst="rect">
            <a:avLst/>
          </a:prstGeom>
          <a:solidFill>
            <a:srgbClr val="71C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Shape 6">
            <a:extLst>
              <a:ext uri="{FF2B5EF4-FFF2-40B4-BE49-F238E27FC236}">
                <a16:creationId xmlns:a16="http://schemas.microsoft.com/office/drawing/2014/main" id="{58B5159D-A55B-4849-8FF1-80C60BA2ECDB}"/>
              </a:ext>
            </a:extLst>
          </p:cNvPr>
          <p:cNvSpPr/>
          <p:nvPr/>
        </p:nvSpPr>
        <p:spPr>
          <a:xfrm flipH="1">
            <a:off x="495300" y="482600"/>
            <a:ext cx="11696700" cy="6375400"/>
          </a:xfrm>
          <a:custGeom>
            <a:avLst/>
            <a:gdLst/>
            <a:ahLst/>
            <a:cxnLst/>
            <a:rect l="0" t="0" r="0" b="0"/>
            <a:pathLst>
              <a:path w="8837994" h="3832208">
                <a:moveTo>
                  <a:pt x="0" y="0"/>
                </a:moveTo>
                <a:lnTo>
                  <a:pt x="7757999" y="0"/>
                </a:lnTo>
                <a:cubicBezTo>
                  <a:pt x="8354467" y="0"/>
                  <a:pt x="8837994" y="483527"/>
                  <a:pt x="8837994" y="1080021"/>
                </a:cubicBezTo>
                <a:lnTo>
                  <a:pt x="8837994" y="3832208"/>
                </a:lnTo>
                <a:lnTo>
                  <a:pt x="0" y="3832208"/>
                </a:lnTo>
                <a:lnTo>
                  <a:pt x="0" y="0"/>
                </a:lnTo>
                <a:close/>
              </a:path>
            </a:pathLst>
          </a:custGeom>
          <a:solidFill>
            <a:schemeClr val="bg1"/>
          </a:solidFill>
          <a:ln w="0" cap="flat">
            <a:miter lim="127000"/>
          </a:ln>
        </p:spPr>
        <p:style>
          <a:lnRef idx="0">
            <a:srgbClr val="000000">
              <a:alpha val="0"/>
            </a:srgbClr>
          </a:lnRef>
          <a:fillRef idx="1">
            <a:srgbClr val="81C4BB"/>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Shape 100">
            <a:extLst>
              <a:ext uri="{FF2B5EF4-FFF2-40B4-BE49-F238E27FC236}">
                <a16:creationId xmlns:a16="http://schemas.microsoft.com/office/drawing/2014/main" id="{C206FFB6-7EC2-48DE-BB4B-A2568766DC39}"/>
              </a:ext>
            </a:extLst>
          </p:cNvPr>
          <p:cNvSpPr/>
          <p:nvPr/>
        </p:nvSpPr>
        <p:spPr>
          <a:xfrm>
            <a:off x="1288460" y="2412779"/>
            <a:ext cx="2010410" cy="299720"/>
          </a:xfrm>
          <a:custGeom>
            <a:avLst/>
            <a:gdLst/>
            <a:ahLst/>
            <a:cxnLst/>
            <a:rect l="0" t="0" r="0" b="0"/>
            <a:pathLst>
              <a:path w="2011083" h="300082">
                <a:moveTo>
                  <a:pt x="529481" y="383"/>
                </a:moveTo>
                <a:cubicBezTo>
                  <a:pt x="613408" y="1530"/>
                  <a:pt x="700554" y="12036"/>
                  <a:pt x="795909" y="30486"/>
                </a:cubicBezTo>
                <a:cubicBezTo>
                  <a:pt x="892200" y="49130"/>
                  <a:pt x="996150" y="77667"/>
                  <a:pt x="1115276" y="110814"/>
                </a:cubicBezTo>
                <a:cubicBezTo>
                  <a:pt x="1184021" y="132874"/>
                  <a:pt x="1250582" y="157461"/>
                  <a:pt x="1320114" y="176295"/>
                </a:cubicBezTo>
                <a:cubicBezTo>
                  <a:pt x="1361631" y="187547"/>
                  <a:pt x="1403756" y="197580"/>
                  <a:pt x="1449553" y="201365"/>
                </a:cubicBezTo>
                <a:cubicBezTo>
                  <a:pt x="1550975" y="211347"/>
                  <a:pt x="1655521" y="200857"/>
                  <a:pt x="1759141" y="179470"/>
                </a:cubicBezTo>
                <a:cubicBezTo>
                  <a:pt x="1826311" y="165614"/>
                  <a:pt x="1892592" y="147669"/>
                  <a:pt x="1956562" y="127311"/>
                </a:cubicBezTo>
                <a:cubicBezTo>
                  <a:pt x="1986813" y="117684"/>
                  <a:pt x="2011083" y="147098"/>
                  <a:pt x="1983854" y="160483"/>
                </a:cubicBezTo>
                <a:cubicBezTo>
                  <a:pt x="1922996" y="190392"/>
                  <a:pt x="1858797" y="217837"/>
                  <a:pt x="1792059" y="240341"/>
                </a:cubicBezTo>
                <a:cubicBezTo>
                  <a:pt x="1678699" y="278555"/>
                  <a:pt x="1559192" y="299866"/>
                  <a:pt x="1440040" y="300082"/>
                </a:cubicBezTo>
                <a:cubicBezTo>
                  <a:pt x="1380782" y="299269"/>
                  <a:pt x="1324610" y="291548"/>
                  <a:pt x="1269886" y="279864"/>
                </a:cubicBezTo>
                <a:cubicBezTo>
                  <a:pt x="1195057" y="263900"/>
                  <a:pt x="1123887" y="239528"/>
                  <a:pt x="1050201" y="218878"/>
                </a:cubicBezTo>
                <a:cubicBezTo>
                  <a:pt x="938644" y="182861"/>
                  <a:pt x="840321" y="153714"/>
                  <a:pt x="750557" y="130346"/>
                </a:cubicBezTo>
                <a:cubicBezTo>
                  <a:pt x="641490" y="101949"/>
                  <a:pt x="545922" y="82950"/>
                  <a:pt x="448831" y="79610"/>
                </a:cubicBezTo>
                <a:cubicBezTo>
                  <a:pt x="353974" y="76346"/>
                  <a:pt x="189052" y="116211"/>
                  <a:pt x="55537" y="154210"/>
                </a:cubicBezTo>
                <a:cubicBezTo>
                  <a:pt x="23343" y="163366"/>
                  <a:pt x="0" y="131985"/>
                  <a:pt x="28600" y="118104"/>
                </a:cubicBezTo>
                <a:cubicBezTo>
                  <a:pt x="58306" y="103702"/>
                  <a:pt x="87300" y="90786"/>
                  <a:pt x="115862" y="79216"/>
                </a:cubicBezTo>
                <a:cubicBezTo>
                  <a:pt x="230835" y="32696"/>
                  <a:pt x="336931" y="9379"/>
                  <a:pt x="446443" y="2407"/>
                </a:cubicBezTo>
                <a:cubicBezTo>
                  <a:pt x="473888" y="657"/>
                  <a:pt x="501505" y="0"/>
                  <a:pt x="529481" y="383"/>
                </a:cubicBezTo>
                <a:close/>
              </a:path>
            </a:pathLst>
          </a:custGeom>
          <a:ln w="0" cap="flat">
            <a:miter lim="127000"/>
          </a:ln>
        </p:spPr>
        <p:style>
          <a:lnRef idx="0">
            <a:srgbClr val="000000">
              <a:alpha val="0"/>
            </a:srgbClr>
          </a:lnRef>
          <a:fillRef idx="1">
            <a:srgbClr val="F4BE78"/>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DAA7A27E-AF1A-4872-88D6-84DEA87D1E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99460" y="6200775"/>
            <a:ext cx="549639" cy="349250"/>
          </a:xfrm>
          <a:prstGeom prst="rect">
            <a:avLst/>
          </a:prstGeom>
        </p:spPr>
      </p:pic>
      <p:sp>
        <p:nvSpPr>
          <p:cNvPr id="2" name="Titel 1">
            <a:extLst>
              <a:ext uri="{FF2B5EF4-FFF2-40B4-BE49-F238E27FC236}">
                <a16:creationId xmlns:a16="http://schemas.microsoft.com/office/drawing/2014/main" id="{89C3DC5B-0A09-4A78-B3AD-13972264816A}"/>
              </a:ext>
            </a:extLst>
          </p:cNvPr>
          <p:cNvSpPr>
            <a:spLocks noGrp="1"/>
          </p:cNvSpPr>
          <p:nvPr>
            <p:ph type="title"/>
          </p:nvPr>
        </p:nvSpPr>
        <p:spPr>
          <a:xfrm>
            <a:off x="1416050" y="4942398"/>
            <a:ext cx="8154117" cy="843455"/>
          </a:xfrm>
        </p:spPr>
        <p:txBody>
          <a:bodyPr>
            <a:noAutofit/>
          </a:bodyPr>
          <a:lstStyle/>
          <a:p>
            <a:r>
              <a:rPr lang="nl-BE" sz="8000" b="1" dirty="0">
                <a:solidFill>
                  <a:srgbClr val="354D9B"/>
                </a:solidFill>
                <a:latin typeface="Sofia Pro" pitchFamily="2" charset="0"/>
                <a:ea typeface="+mn-ea"/>
                <a:cs typeface="+mn-cs"/>
              </a:rPr>
              <a:t>Eten uit de oceaan</a:t>
            </a:r>
            <a:br>
              <a:rPr lang="nl-BE" sz="8000" b="1" dirty="0">
                <a:solidFill>
                  <a:srgbClr val="354D9B"/>
                </a:solidFill>
                <a:latin typeface="Sofia Pro" pitchFamily="2" charset="0"/>
                <a:ea typeface="+mn-ea"/>
                <a:cs typeface="+mn-cs"/>
              </a:rPr>
            </a:br>
            <a:endParaRPr lang="en-GB" sz="8000" b="1" dirty="0">
              <a:solidFill>
                <a:srgbClr val="354D9B"/>
              </a:solidFill>
              <a:latin typeface="Sofia Pro" pitchFamily="2" charset="0"/>
              <a:ea typeface="+mn-ea"/>
              <a:cs typeface="+mn-cs"/>
            </a:endParaRPr>
          </a:p>
        </p:txBody>
      </p:sp>
    </p:spTree>
    <p:extLst>
      <p:ext uri="{BB962C8B-B14F-4D97-AF65-F5344CB8AC3E}">
        <p14:creationId xmlns:p14="http://schemas.microsoft.com/office/powerpoint/2010/main" val="3307696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1">
            <a:extLst>
              <a:ext uri="{FF2B5EF4-FFF2-40B4-BE49-F238E27FC236}">
                <a16:creationId xmlns:a16="http://schemas.microsoft.com/office/drawing/2014/main" id="{6EE8F4DD-9919-41A4-9375-4FF75574A842}"/>
              </a:ext>
            </a:extLst>
          </p:cNvPr>
          <p:cNvSpPr/>
          <p:nvPr/>
        </p:nvSpPr>
        <p:spPr>
          <a:xfrm>
            <a:off x="0" y="0"/>
            <a:ext cx="12192000" cy="6858000"/>
          </a:xfrm>
          <a:prstGeom prst="rect">
            <a:avLst/>
          </a:prstGeom>
          <a:solidFill>
            <a:srgbClr val="71C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hape 6">
            <a:extLst>
              <a:ext uri="{FF2B5EF4-FFF2-40B4-BE49-F238E27FC236}">
                <a16:creationId xmlns:a16="http://schemas.microsoft.com/office/drawing/2014/main" id="{21783DFB-257D-4711-8AA8-26C32790C066}"/>
              </a:ext>
            </a:extLst>
          </p:cNvPr>
          <p:cNvSpPr/>
          <p:nvPr/>
        </p:nvSpPr>
        <p:spPr>
          <a:xfrm flipH="1">
            <a:off x="495300" y="482600"/>
            <a:ext cx="11696700" cy="6375400"/>
          </a:xfrm>
          <a:custGeom>
            <a:avLst/>
            <a:gdLst/>
            <a:ahLst/>
            <a:cxnLst/>
            <a:rect l="0" t="0" r="0" b="0"/>
            <a:pathLst>
              <a:path w="8837994" h="3832208">
                <a:moveTo>
                  <a:pt x="0" y="0"/>
                </a:moveTo>
                <a:lnTo>
                  <a:pt x="7757999" y="0"/>
                </a:lnTo>
                <a:cubicBezTo>
                  <a:pt x="8354467" y="0"/>
                  <a:pt x="8837994" y="483527"/>
                  <a:pt x="8837994" y="1080021"/>
                </a:cubicBezTo>
                <a:lnTo>
                  <a:pt x="8837994" y="3832208"/>
                </a:lnTo>
                <a:lnTo>
                  <a:pt x="0" y="3832208"/>
                </a:lnTo>
                <a:lnTo>
                  <a:pt x="0" y="0"/>
                </a:lnTo>
                <a:close/>
              </a:path>
            </a:pathLst>
          </a:custGeom>
          <a:solidFill>
            <a:schemeClr val="bg1"/>
          </a:solidFill>
          <a:ln w="0" cap="flat">
            <a:miter lim="127000"/>
          </a:ln>
        </p:spPr>
        <p:style>
          <a:lnRef idx="0">
            <a:srgbClr val="000000">
              <a:alpha val="0"/>
            </a:srgbClr>
          </a:lnRef>
          <a:fillRef idx="1">
            <a:srgbClr val="81C4BB"/>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hape 100">
            <a:extLst>
              <a:ext uri="{FF2B5EF4-FFF2-40B4-BE49-F238E27FC236}">
                <a16:creationId xmlns:a16="http://schemas.microsoft.com/office/drawing/2014/main" id="{50E7A61A-B970-42A7-B936-644776D25195}"/>
              </a:ext>
            </a:extLst>
          </p:cNvPr>
          <p:cNvSpPr/>
          <p:nvPr/>
        </p:nvSpPr>
        <p:spPr>
          <a:xfrm>
            <a:off x="1012013" y="1736416"/>
            <a:ext cx="2010410" cy="299720"/>
          </a:xfrm>
          <a:custGeom>
            <a:avLst/>
            <a:gdLst/>
            <a:ahLst/>
            <a:cxnLst/>
            <a:rect l="0" t="0" r="0" b="0"/>
            <a:pathLst>
              <a:path w="2011083" h="300082">
                <a:moveTo>
                  <a:pt x="529481" y="383"/>
                </a:moveTo>
                <a:cubicBezTo>
                  <a:pt x="613408" y="1530"/>
                  <a:pt x="700554" y="12036"/>
                  <a:pt x="795909" y="30486"/>
                </a:cubicBezTo>
                <a:cubicBezTo>
                  <a:pt x="892200" y="49130"/>
                  <a:pt x="996150" y="77667"/>
                  <a:pt x="1115276" y="110814"/>
                </a:cubicBezTo>
                <a:cubicBezTo>
                  <a:pt x="1184021" y="132874"/>
                  <a:pt x="1250582" y="157461"/>
                  <a:pt x="1320114" y="176295"/>
                </a:cubicBezTo>
                <a:cubicBezTo>
                  <a:pt x="1361631" y="187547"/>
                  <a:pt x="1403756" y="197580"/>
                  <a:pt x="1449553" y="201365"/>
                </a:cubicBezTo>
                <a:cubicBezTo>
                  <a:pt x="1550975" y="211347"/>
                  <a:pt x="1655521" y="200857"/>
                  <a:pt x="1759141" y="179470"/>
                </a:cubicBezTo>
                <a:cubicBezTo>
                  <a:pt x="1826311" y="165614"/>
                  <a:pt x="1892592" y="147669"/>
                  <a:pt x="1956562" y="127311"/>
                </a:cubicBezTo>
                <a:cubicBezTo>
                  <a:pt x="1986813" y="117684"/>
                  <a:pt x="2011083" y="147098"/>
                  <a:pt x="1983854" y="160483"/>
                </a:cubicBezTo>
                <a:cubicBezTo>
                  <a:pt x="1922996" y="190392"/>
                  <a:pt x="1858797" y="217837"/>
                  <a:pt x="1792059" y="240341"/>
                </a:cubicBezTo>
                <a:cubicBezTo>
                  <a:pt x="1678699" y="278555"/>
                  <a:pt x="1559192" y="299866"/>
                  <a:pt x="1440040" y="300082"/>
                </a:cubicBezTo>
                <a:cubicBezTo>
                  <a:pt x="1380782" y="299269"/>
                  <a:pt x="1324610" y="291548"/>
                  <a:pt x="1269886" y="279864"/>
                </a:cubicBezTo>
                <a:cubicBezTo>
                  <a:pt x="1195057" y="263900"/>
                  <a:pt x="1123887" y="239528"/>
                  <a:pt x="1050201" y="218878"/>
                </a:cubicBezTo>
                <a:cubicBezTo>
                  <a:pt x="938644" y="182861"/>
                  <a:pt x="840321" y="153714"/>
                  <a:pt x="750557" y="130346"/>
                </a:cubicBezTo>
                <a:cubicBezTo>
                  <a:pt x="641490" y="101949"/>
                  <a:pt x="545922" y="82950"/>
                  <a:pt x="448831" y="79610"/>
                </a:cubicBezTo>
                <a:cubicBezTo>
                  <a:pt x="353974" y="76346"/>
                  <a:pt x="189052" y="116211"/>
                  <a:pt x="55537" y="154210"/>
                </a:cubicBezTo>
                <a:cubicBezTo>
                  <a:pt x="23343" y="163366"/>
                  <a:pt x="0" y="131985"/>
                  <a:pt x="28600" y="118104"/>
                </a:cubicBezTo>
                <a:cubicBezTo>
                  <a:pt x="58306" y="103702"/>
                  <a:pt x="87300" y="90786"/>
                  <a:pt x="115862" y="79216"/>
                </a:cubicBezTo>
                <a:cubicBezTo>
                  <a:pt x="230835" y="32696"/>
                  <a:pt x="336931" y="9379"/>
                  <a:pt x="446443" y="2407"/>
                </a:cubicBezTo>
                <a:cubicBezTo>
                  <a:pt x="473888" y="657"/>
                  <a:pt x="501505" y="0"/>
                  <a:pt x="529481" y="383"/>
                </a:cubicBezTo>
                <a:close/>
              </a:path>
            </a:pathLst>
          </a:custGeom>
          <a:ln w="0" cap="flat">
            <a:miter lim="127000"/>
          </a:ln>
        </p:spPr>
        <p:style>
          <a:lnRef idx="0">
            <a:srgbClr val="000000">
              <a:alpha val="0"/>
            </a:srgbClr>
          </a:lnRef>
          <a:fillRef idx="1">
            <a:srgbClr val="F4BE78"/>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Graphic 7">
            <a:extLst>
              <a:ext uri="{FF2B5EF4-FFF2-40B4-BE49-F238E27FC236}">
                <a16:creationId xmlns:a16="http://schemas.microsoft.com/office/drawing/2014/main" id="{5ECD3423-7BDC-4CA2-8872-EF3E3F2AE4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99460" y="6200775"/>
            <a:ext cx="549639" cy="349250"/>
          </a:xfrm>
          <a:prstGeom prst="rect">
            <a:avLst/>
          </a:prstGeom>
        </p:spPr>
      </p:pic>
      <p:sp>
        <p:nvSpPr>
          <p:cNvPr id="2" name="Titel 1">
            <a:extLst>
              <a:ext uri="{FF2B5EF4-FFF2-40B4-BE49-F238E27FC236}">
                <a16:creationId xmlns:a16="http://schemas.microsoft.com/office/drawing/2014/main" id="{F5C6A06F-7C17-4B6D-A4BC-FC77724CB6A2}"/>
              </a:ext>
            </a:extLst>
          </p:cNvPr>
          <p:cNvSpPr>
            <a:spLocks noGrp="1"/>
          </p:cNvSpPr>
          <p:nvPr>
            <p:ph type="title"/>
          </p:nvPr>
        </p:nvSpPr>
        <p:spPr>
          <a:xfrm>
            <a:off x="914252" y="650789"/>
            <a:ext cx="11030540" cy="4821670"/>
          </a:xfrm>
        </p:spPr>
        <p:txBody>
          <a:bodyPr>
            <a:normAutofit/>
          </a:bodyPr>
          <a:lstStyle/>
          <a:p>
            <a:r>
              <a:rPr lang="en-GB" sz="6500" b="1" dirty="0">
                <a:solidFill>
                  <a:srgbClr val="354D9B"/>
                </a:solidFill>
                <a:latin typeface="Sofia Pro" pitchFamily="2" charset="0"/>
                <a:ea typeface="+mn-ea"/>
                <a:cs typeface="+mn-cs"/>
              </a:rPr>
              <a:t>Wat </a:t>
            </a:r>
            <a:r>
              <a:rPr lang="en-GB" sz="6500" b="1" dirty="0" err="1">
                <a:solidFill>
                  <a:srgbClr val="354D9B"/>
                </a:solidFill>
                <a:latin typeface="Sofia Pro" pitchFamily="2" charset="0"/>
                <a:ea typeface="+mn-ea"/>
                <a:cs typeface="+mn-cs"/>
              </a:rPr>
              <a:t>gebruik</a:t>
            </a:r>
            <a:r>
              <a:rPr lang="en-GB" sz="6500" b="1" dirty="0">
                <a:solidFill>
                  <a:srgbClr val="354D9B"/>
                </a:solidFill>
                <a:latin typeface="Sofia Pro" pitchFamily="2" charset="0"/>
                <a:ea typeface="+mn-ea"/>
                <a:cs typeface="+mn-cs"/>
              </a:rPr>
              <a:t> je </a:t>
            </a:r>
            <a:r>
              <a:rPr lang="en-GB" sz="6500" b="1" dirty="0" err="1">
                <a:solidFill>
                  <a:srgbClr val="354D9B"/>
                </a:solidFill>
                <a:latin typeface="Sofia Pro" pitchFamily="2" charset="0"/>
                <a:ea typeface="+mn-ea"/>
                <a:cs typeface="+mn-cs"/>
              </a:rPr>
              <a:t>elke</a:t>
            </a:r>
            <a:r>
              <a:rPr lang="en-GB" sz="6500" b="1" dirty="0">
                <a:solidFill>
                  <a:srgbClr val="354D9B"/>
                </a:solidFill>
                <a:latin typeface="Sofia Pro" pitchFamily="2" charset="0"/>
                <a:ea typeface="+mn-ea"/>
                <a:cs typeface="+mn-cs"/>
              </a:rPr>
              <a:t> </a:t>
            </a:r>
            <a:r>
              <a:rPr lang="en-GB" sz="6500" b="1" dirty="0" err="1">
                <a:solidFill>
                  <a:srgbClr val="354D9B"/>
                </a:solidFill>
                <a:latin typeface="Sofia Pro" pitchFamily="2" charset="0"/>
                <a:ea typeface="+mn-ea"/>
                <a:cs typeface="+mn-cs"/>
              </a:rPr>
              <a:t>ochtend</a:t>
            </a:r>
            <a:r>
              <a:rPr lang="en-GB" sz="6500" b="1" dirty="0">
                <a:solidFill>
                  <a:srgbClr val="354D9B"/>
                </a:solidFill>
                <a:latin typeface="Sofia Pro" pitchFamily="2" charset="0"/>
                <a:ea typeface="+mn-ea"/>
                <a:cs typeface="+mn-cs"/>
              </a:rPr>
              <a:t> </a:t>
            </a:r>
            <a:r>
              <a:rPr lang="en-GB" sz="6500" b="1" dirty="0" err="1">
                <a:solidFill>
                  <a:srgbClr val="354D9B"/>
                </a:solidFill>
                <a:latin typeface="Sofia Pro" pitchFamily="2" charset="0"/>
                <a:ea typeface="+mn-ea"/>
                <a:cs typeface="+mn-cs"/>
              </a:rPr>
              <a:t>en</a:t>
            </a:r>
            <a:r>
              <a:rPr lang="en-GB" sz="6500" b="1" dirty="0">
                <a:solidFill>
                  <a:srgbClr val="354D9B"/>
                </a:solidFill>
                <a:latin typeface="Sofia Pro" pitchFamily="2" charset="0"/>
                <a:ea typeface="+mn-ea"/>
                <a:cs typeface="+mn-cs"/>
              </a:rPr>
              <a:t> </a:t>
            </a:r>
            <a:r>
              <a:rPr lang="en-GB" sz="6500" b="1" dirty="0" err="1">
                <a:solidFill>
                  <a:srgbClr val="354D9B"/>
                </a:solidFill>
                <a:latin typeface="Sofia Pro" pitchFamily="2" charset="0"/>
                <a:ea typeface="+mn-ea"/>
                <a:cs typeface="+mn-cs"/>
              </a:rPr>
              <a:t>avond</a:t>
            </a:r>
            <a:r>
              <a:rPr lang="en-GB" sz="6500" b="1" dirty="0">
                <a:solidFill>
                  <a:srgbClr val="354D9B"/>
                </a:solidFill>
                <a:latin typeface="Sofia Pro" pitchFamily="2" charset="0"/>
                <a:ea typeface="+mn-ea"/>
                <a:cs typeface="+mn-cs"/>
              </a:rPr>
              <a:t> </a:t>
            </a:r>
            <a:r>
              <a:rPr lang="en-GB" sz="6500" b="1" dirty="0" err="1">
                <a:solidFill>
                  <a:srgbClr val="354D9B"/>
                </a:solidFill>
                <a:latin typeface="Sofia Pro" pitchFamily="2" charset="0"/>
                <a:ea typeface="+mn-ea"/>
                <a:cs typeface="+mn-cs"/>
              </a:rPr>
              <a:t>en</a:t>
            </a:r>
            <a:r>
              <a:rPr lang="en-GB" sz="6500" b="1" dirty="0">
                <a:solidFill>
                  <a:srgbClr val="354D9B"/>
                </a:solidFill>
                <a:latin typeface="Sofia Pro" pitchFamily="2" charset="0"/>
                <a:ea typeface="+mn-ea"/>
                <a:cs typeface="+mn-cs"/>
              </a:rPr>
              <a:t> </a:t>
            </a:r>
            <a:r>
              <a:rPr lang="en-GB" sz="6500" b="1" dirty="0" err="1">
                <a:solidFill>
                  <a:srgbClr val="354D9B"/>
                </a:solidFill>
                <a:latin typeface="Sofia Pro" pitchFamily="2" charset="0"/>
                <a:ea typeface="+mn-ea"/>
                <a:cs typeface="+mn-cs"/>
              </a:rPr>
              <a:t>komt</a:t>
            </a:r>
            <a:r>
              <a:rPr lang="en-GB" sz="6500" b="1" dirty="0">
                <a:solidFill>
                  <a:srgbClr val="354D9B"/>
                </a:solidFill>
                <a:latin typeface="Sofia Pro" pitchFamily="2" charset="0"/>
                <a:ea typeface="+mn-ea"/>
                <a:cs typeface="+mn-cs"/>
              </a:rPr>
              <a:t> </a:t>
            </a:r>
            <a:r>
              <a:rPr lang="en-GB" sz="6500" b="1" dirty="0" err="1">
                <a:solidFill>
                  <a:srgbClr val="354D9B"/>
                </a:solidFill>
                <a:latin typeface="Sofia Pro" pitchFamily="2" charset="0"/>
                <a:ea typeface="+mn-ea"/>
                <a:cs typeface="+mn-cs"/>
              </a:rPr>
              <a:t>uit</a:t>
            </a:r>
            <a:r>
              <a:rPr lang="en-GB" sz="6500" b="1" dirty="0">
                <a:solidFill>
                  <a:srgbClr val="354D9B"/>
                </a:solidFill>
                <a:latin typeface="Sofia Pro" pitchFamily="2" charset="0"/>
                <a:ea typeface="+mn-ea"/>
                <a:cs typeface="+mn-cs"/>
              </a:rPr>
              <a:t> de </a:t>
            </a:r>
            <a:r>
              <a:rPr lang="en-GB" sz="6500" b="1" dirty="0" err="1">
                <a:solidFill>
                  <a:srgbClr val="354D9B"/>
                </a:solidFill>
                <a:latin typeface="Sofia Pro" pitchFamily="2" charset="0"/>
                <a:ea typeface="+mn-ea"/>
                <a:cs typeface="+mn-cs"/>
              </a:rPr>
              <a:t>oceaan</a:t>
            </a:r>
            <a:r>
              <a:rPr lang="en-GB" sz="6500" b="1" dirty="0">
                <a:solidFill>
                  <a:srgbClr val="354D9B"/>
                </a:solidFill>
                <a:latin typeface="Sofia Pro" pitchFamily="2" charset="0"/>
                <a:ea typeface="+mn-ea"/>
                <a:cs typeface="+mn-cs"/>
              </a:rPr>
              <a:t>? Het is </a:t>
            </a:r>
            <a:r>
              <a:rPr lang="en-GB" sz="6500" b="1" dirty="0" err="1">
                <a:solidFill>
                  <a:srgbClr val="354D9B"/>
                </a:solidFill>
                <a:latin typeface="Sofia Pro" pitchFamily="2" charset="0"/>
                <a:ea typeface="+mn-ea"/>
                <a:cs typeface="+mn-cs"/>
              </a:rPr>
              <a:t>geen</a:t>
            </a:r>
            <a:r>
              <a:rPr lang="en-GB" sz="6500" b="1" dirty="0">
                <a:solidFill>
                  <a:srgbClr val="354D9B"/>
                </a:solidFill>
                <a:latin typeface="Sofia Pro" pitchFamily="2" charset="0"/>
                <a:ea typeface="+mn-ea"/>
                <a:cs typeface="+mn-cs"/>
              </a:rPr>
              <a:t> eten …</a:t>
            </a:r>
          </a:p>
        </p:txBody>
      </p:sp>
    </p:spTree>
    <p:extLst>
      <p:ext uri="{BB962C8B-B14F-4D97-AF65-F5344CB8AC3E}">
        <p14:creationId xmlns:p14="http://schemas.microsoft.com/office/powerpoint/2010/main" val="4195773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1">
            <a:extLst>
              <a:ext uri="{FF2B5EF4-FFF2-40B4-BE49-F238E27FC236}">
                <a16:creationId xmlns:a16="http://schemas.microsoft.com/office/drawing/2014/main" id="{23474B18-31A2-4794-A1BD-BD000E85D925}"/>
              </a:ext>
            </a:extLst>
          </p:cNvPr>
          <p:cNvSpPr/>
          <p:nvPr/>
        </p:nvSpPr>
        <p:spPr>
          <a:xfrm>
            <a:off x="0" y="0"/>
            <a:ext cx="12192000" cy="6858000"/>
          </a:xfrm>
          <a:prstGeom prst="rect">
            <a:avLst/>
          </a:prstGeom>
          <a:solidFill>
            <a:srgbClr val="71C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hape 6">
            <a:extLst>
              <a:ext uri="{FF2B5EF4-FFF2-40B4-BE49-F238E27FC236}">
                <a16:creationId xmlns:a16="http://schemas.microsoft.com/office/drawing/2014/main" id="{6E677626-58A9-4A59-B072-7E88DC5B4749}"/>
              </a:ext>
            </a:extLst>
          </p:cNvPr>
          <p:cNvSpPr/>
          <p:nvPr/>
        </p:nvSpPr>
        <p:spPr>
          <a:xfrm flipH="1">
            <a:off x="495300" y="482600"/>
            <a:ext cx="11696700" cy="6375400"/>
          </a:xfrm>
          <a:custGeom>
            <a:avLst/>
            <a:gdLst/>
            <a:ahLst/>
            <a:cxnLst/>
            <a:rect l="0" t="0" r="0" b="0"/>
            <a:pathLst>
              <a:path w="8837994" h="3832208">
                <a:moveTo>
                  <a:pt x="0" y="0"/>
                </a:moveTo>
                <a:lnTo>
                  <a:pt x="7757999" y="0"/>
                </a:lnTo>
                <a:cubicBezTo>
                  <a:pt x="8354467" y="0"/>
                  <a:pt x="8837994" y="483527"/>
                  <a:pt x="8837994" y="1080021"/>
                </a:cubicBezTo>
                <a:lnTo>
                  <a:pt x="8837994" y="3832208"/>
                </a:lnTo>
                <a:lnTo>
                  <a:pt x="0" y="3832208"/>
                </a:lnTo>
                <a:lnTo>
                  <a:pt x="0" y="0"/>
                </a:lnTo>
                <a:close/>
              </a:path>
            </a:pathLst>
          </a:custGeom>
          <a:solidFill>
            <a:schemeClr val="bg1"/>
          </a:solidFill>
          <a:ln w="0" cap="flat">
            <a:miter lim="127000"/>
          </a:ln>
        </p:spPr>
        <p:style>
          <a:lnRef idx="0">
            <a:srgbClr val="000000">
              <a:alpha val="0"/>
            </a:srgbClr>
          </a:lnRef>
          <a:fillRef idx="1">
            <a:srgbClr val="81C4BB"/>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Shape 100">
            <a:extLst>
              <a:ext uri="{FF2B5EF4-FFF2-40B4-BE49-F238E27FC236}">
                <a16:creationId xmlns:a16="http://schemas.microsoft.com/office/drawing/2014/main" id="{AA5AD23A-CB23-4A24-8F3C-B7A8EFD89090}"/>
              </a:ext>
            </a:extLst>
          </p:cNvPr>
          <p:cNvSpPr/>
          <p:nvPr/>
        </p:nvSpPr>
        <p:spPr>
          <a:xfrm>
            <a:off x="1664409" y="2306472"/>
            <a:ext cx="2010410" cy="299720"/>
          </a:xfrm>
          <a:custGeom>
            <a:avLst/>
            <a:gdLst/>
            <a:ahLst/>
            <a:cxnLst/>
            <a:rect l="0" t="0" r="0" b="0"/>
            <a:pathLst>
              <a:path w="2011083" h="300082">
                <a:moveTo>
                  <a:pt x="529481" y="383"/>
                </a:moveTo>
                <a:cubicBezTo>
                  <a:pt x="613408" y="1530"/>
                  <a:pt x="700554" y="12036"/>
                  <a:pt x="795909" y="30486"/>
                </a:cubicBezTo>
                <a:cubicBezTo>
                  <a:pt x="892200" y="49130"/>
                  <a:pt x="996150" y="77667"/>
                  <a:pt x="1115276" y="110814"/>
                </a:cubicBezTo>
                <a:cubicBezTo>
                  <a:pt x="1184021" y="132874"/>
                  <a:pt x="1250582" y="157461"/>
                  <a:pt x="1320114" y="176295"/>
                </a:cubicBezTo>
                <a:cubicBezTo>
                  <a:pt x="1361631" y="187547"/>
                  <a:pt x="1403756" y="197580"/>
                  <a:pt x="1449553" y="201365"/>
                </a:cubicBezTo>
                <a:cubicBezTo>
                  <a:pt x="1550975" y="211347"/>
                  <a:pt x="1655521" y="200857"/>
                  <a:pt x="1759141" y="179470"/>
                </a:cubicBezTo>
                <a:cubicBezTo>
                  <a:pt x="1826311" y="165614"/>
                  <a:pt x="1892592" y="147669"/>
                  <a:pt x="1956562" y="127311"/>
                </a:cubicBezTo>
                <a:cubicBezTo>
                  <a:pt x="1986813" y="117684"/>
                  <a:pt x="2011083" y="147098"/>
                  <a:pt x="1983854" y="160483"/>
                </a:cubicBezTo>
                <a:cubicBezTo>
                  <a:pt x="1922996" y="190392"/>
                  <a:pt x="1858797" y="217837"/>
                  <a:pt x="1792059" y="240341"/>
                </a:cubicBezTo>
                <a:cubicBezTo>
                  <a:pt x="1678699" y="278555"/>
                  <a:pt x="1559192" y="299866"/>
                  <a:pt x="1440040" y="300082"/>
                </a:cubicBezTo>
                <a:cubicBezTo>
                  <a:pt x="1380782" y="299269"/>
                  <a:pt x="1324610" y="291548"/>
                  <a:pt x="1269886" y="279864"/>
                </a:cubicBezTo>
                <a:cubicBezTo>
                  <a:pt x="1195057" y="263900"/>
                  <a:pt x="1123887" y="239528"/>
                  <a:pt x="1050201" y="218878"/>
                </a:cubicBezTo>
                <a:cubicBezTo>
                  <a:pt x="938644" y="182861"/>
                  <a:pt x="840321" y="153714"/>
                  <a:pt x="750557" y="130346"/>
                </a:cubicBezTo>
                <a:cubicBezTo>
                  <a:pt x="641490" y="101949"/>
                  <a:pt x="545922" y="82950"/>
                  <a:pt x="448831" y="79610"/>
                </a:cubicBezTo>
                <a:cubicBezTo>
                  <a:pt x="353974" y="76346"/>
                  <a:pt x="189052" y="116211"/>
                  <a:pt x="55537" y="154210"/>
                </a:cubicBezTo>
                <a:cubicBezTo>
                  <a:pt x="23343" y="163366"/>
                  <a:pt x="0" y="131985"/>
                  <a:pt x="28600" y="118104"/>
                </a:cubicBezTo>
                <a:cubicBezTo>
                  <a:pt x="58306" y="103702"/>
                  <a:pt x="87300" y="90786"/>
                  <a:pt x="115862" y="79216"/>
                </a:cubicBezTo>
                <a:cubicBezTo>
                  <a:pt x="230835" y="32696"/>
                  <a:pt x="336931" y="9379"/>
                  <a:pt x="446443" y="2407"/>
                </a:cubicBezTo>
                <a:cubicBezTo>
                  <a:pt x="473888" y="657"/>
                  <a:pt x="501505" y="0"/>
                  <a:pt x="529481" y="383"/>
                </a:cubicBezTo>
                <a:close/>
              </a:path>
            </a:pathLst>
          </a:custGeom>
          <a:ln w="0" cap="flat">
            <a:miter lim="127000"/>
          </a:ln>
        </p:spPr>
        <p:style>
          <a:lnRef idx="0">
            <a:srgbClr val="000000">
              <a:alpha val="0"/>
            </a:srgbClr>
          </a:lnRef>
          <a:fillRef idx="1">
            <a:srgbClr val="F4BE78"/>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BEC49AE2-FB7A-4836-81EF-EA89835BCD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99460" y="6200775"/>
            <a:ext cx="549639" cy="349250"/>
          </a:xfrm>
          <a:prstGeom prst="rect">
            <a:avLst/>
          </a:prstGeom>
        </p:spPr>
      </p:pic>
      <p:pic>
        <p:nvPicPr>
          <p:cNvPr id="9" name="Picture 8" descr="Zachte kleuren in de lucht bij schemering aan zee">
            <a:extLst>
              <a:ext uri="{FF2B5EF4-FFF2-40B4-BE49-F238E27FC236}">
                <a16:creationId xmlns:a16="http://schemas.microsoft.com/office/drawing/2014/main" id="{E06E1BD4-1F11-4BB4-AB75-50DC4CE2C306}"/>
              </a:ext>
            </a:extLst>
          </p:cNvPr>
          <p:cNvPicPr>
            <a:picLocks noChangeAspect="1"/>
          </p:cNvPicPr>
          <p:nvPr/>
        </p:nvPicPr>
        <p:blipFill rotWithShape="1">
          <a:blip r:embed="rId5">
            <a:alphaModFix amt="55000"/>
          </a:blip>
          <a:srcRect/>
          <a:stretch/>
        </p:blipFill>
        <p:spPr>
          <a:xfrm>
            <a:off x="20" y="0"/>
            <a:ext cx="12191980" cy="6857990"/>
          </a:xfrm>
          <a:prstGeom prst="rect">
            <a:avLst/>
          </a:prstGeom>
        </p:spPr>
      </p:pic>
      <p:sp>
        <p:nvSpPr>
          <p:cNvPr id="2" name="Titel 1">
            <a:extLst>
              <a:ext uri="{FF2B5EF4-FFF2-40B4-BE49-F238E27FC236}">
                <a16:creationId xmlns:a16="http://schemas.microsoft.com/office/drawing/2014/main" id="{91B32379-4203-4591-B98B-0938AABFCD1D}"/>
              </a:ext>
            </a:extLst>
          </p:cNvPr>
          <p:cNvSpPr>
            <a:spLocks noGrp="1"/>
          </p:cNvSpPr>
          <p:nvPr>
            <p:ph type="title"/>
          </p:nvPr>
        </p:nvSpPr>
        <p:spPr>
          <a:xfrm>
            <a:off x="1232700" y="1124548"/>
            <a:ext cx="8629846" cy="2982360"/>
          </a:xfrm>
        </p:spPr>
        <p:txBody>
          <a:bodyPr vert="horz" lIns="91440" tIns="45720" rIns="91440" bIns="45720" rtlCol="0" anchor="b">
            <a:normAutofit/>
          </a:bodyPr>
          <a:lstStyle/>
          <a:p>
            <a:r>
              <a:rPr lang="en-US" sz="8000" b="1" dirty="0">
                <a:solidFill>
                  <a:srgbClr val="354D9B"/>
                </a:solidFill>
                <a:latin typeface="Sofia Pro" pitchFamily="2" charset="0"/>
                <a:ea typeface="+mn-ea"/>
                <a:cs typeface="+mn-cs"/>
              </a:rPr>
              <a:t>Ga op </a:t>
            </a:r>
            <a:r>
              <a:rPr lang="en-US" sz="8000" b="1" dirty="0" err="1">
                <a:solidFill>
                  <a:srgbClr val="354D9B"/>
                </a:solidFill>
                <a:latin typeface="Sofia Pro" pitchFamily="2" charset="0"/>
                <a:ea typeface="+mn-ea"/>
                <a:cs typeface="+mn-cs"/>
              </a:rPr>
              <a:t>zoektocht</a:t>
            </a:r>
            <a:r>
              <a:rPr lang="en-US" sz="8000" b="1" dirty="0">
                <a:solidFill>
                  <a:srgbClr val="354D9B"/>
                </a:solidFill>
                <a:latin typeface="Sofia Pro" pitchFamily="2" charset="0"/>
                <a:ea typeface="+mn-ea"/>
                <a:cs typeface="+mn-cs"/>
              </a:rPr>
              <a:t>!</a:t>
            </a:r>
          </a:p>
        </p:txBody>
      </p:sp>
      <p:sp>
        <p:nvSpPr>
          <p:cNvPr id="7" name="Tijdelijke aanduiding voor tekst 6">
            <a:extLst>
              <a:ext uri="{FF2B5EF4-FFF2-40B4-BE49-F238E27FC236}">
                <a16:creationId xmlns:a16="http://schemas.microsoft.com/office/drawing/2014/main" id="{30296E55-3001-44BF-A22B-277D5795EFE6}"/>
              </a:ext>
            </a:extLst>
          </p:cNvPr>
          <p:cNvSpPr>
            <a:spLocks noGrp="1"/>
          </p:cNvSpPr>
          <p:nvPr>
            <p:ph type="body" idx="1"/>
          </p:nvPr>
        </p:nvSpPr>
        <p:spPr>
          <a:xfrm>
            <a:off x="3577192" y="4106918"/>
            <a:ext cx="5037616" cy="1655762"/>
          </a:xfrm>
        </p:spPr>
        <p:txBody>
          <a:bodyPr vert="horz" lIns="91440" tIns="45720" rIns="91440" bIns="45720" rtlCol="0">
            <a:normAutofit/>
          </a:bodyPr>
          <a:lstStyle/>
          <a:p>
            <a:pPr algn="ctr"/>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2298597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1">
            <a:extLst>
              <a:ext uri="{FF2B5EF4-FFF2-40B4-BE49-F238E27FC236}">
                <a16:creationId xmlns:a16="http://schemas.microsoft.com/office/drawing/2014/main" id="{23474B18-31A2-4794-A1BD-BD000E85D925}"/>
              </a:ext>
            </a:extLst>
          </p:cNvPr>
          <p:cNvSpPr/>
          <p:nvPr/>
        </p:nvSpPr>
        <p:spPr>
          <a:xfrm>
            <a:off x="0" y="0"/>
            <a:ext cx="12192000" cy="6858000"/>
          </a:xfrm>
          <a:prstGeom prst="rect">
            <a:avLst/>
          </a:prstGeom>
          <a:solidFill>
            <a:srgbClr val="71C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hape 6">
            <a:extLst>
              <a:ext uri="{FF2B5EF4-FFF2-40B4-BE49-F238E27FC236}">
                <a16:creationId xmlns:a16="http://schemas.microsoft.com/office/drawing/2014/main" id="{6E677626-58A9-4A59-B072-7E88DC5B4749}"/>
              </a:ext>
            </a:extLst>
          </p:cNvPr>
          <p:cNvSpPr/>
          <p:nvPr/>
        </p:nvSpPr>
        <p:spPr>
          <a:xfrm flipH="1">
            <a:off x="495300" y="482600"/>
            <a:ext cx="11696700" cy="6375400"/>
          </a:xfrm>
          <a:custGeom>
            <a:avLst/>
            <a:gdLst/>
            <a:ahLst/>
            <a:cxnLst/>
            <a:rect l="0" t="0" r="0" b="0"/>
            <a:pathLst>
              <a:path w="8837994" h="3832208">
                <a:moveTo>
                  <a:pt x="0" y="0"/>
                </a:moveTo>
                <a:lnTo>
                  <a:pt x="7757999" y="0"/>
                </a:lnTo>
                <a:cubicBezTo>
                  <a:pt x="8354467" y="0"/>
                  <a:pt x="8837994" y="483527"/>
                  <a:pt x="8837994" y="1080021"/>
                </a:cubicBezTo>
                <a:lnTo>
                  <a:pt x="8837994" y="3832208"/>
                </a:lnTo>
                <a:lnTo>
                  <a:pt x="0" y="3832208"/>
                </a:lnTo>
                <a:lnTo>
                  <a:pt x="0" y="0"/>
                </a:lnTo>
                <a:close/>
              </a:path>
            </a:pathLst>
          </a:custGeom>
          <a:solidFill>
            <a:schemeClr val="bg1"/>
          </a:solidFill>
          <a:ln w="0" cap="flat">
            <a:miter lim="127000"/>
          </a:ln>
        </p:spPr>
        <p:style>
          <a:lnRef idx="0">
            <a:srgbClr val="000000">
              <a:alpha val="0"/>
            </a:srgbClr>
          </a:lnRef>
          <a:fillRef idx="1">
            <a:srgbClr val="81C4BB"/>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Shape 100">
            <a:extLst>
              <a:ext uri="{FF2B5EF4-FFF2-40B4-BE49-F238E27FC236}">
                <a16:creationId xmlns:a16="http://schemas.microsoft.com/office/drawing/2014/main" id="{AA5AD23A-CB23-4A24-8F3C-B7A8EFD89090}"/>
              </a:ext>
            </a:extLst>
          </p:cNvPr>
          <p:cNvSpPr/>
          <p:nvPr/>
        </p:nvSpPr>
        <p:spPr>
          <a:xfrm>
            <a:off x="1664409" y="2306472"/>
            <a:ext cx="2010410" cy="299720"/>
          </a:xfrm>
          <a:custGeom>
            <a:avLst/>
            <a:gdLst/>
            <a:ahLst/>
            <a:cxnLst/>
            <a:rect l="0" t="0" r="0" b="0"/>
            <a:pathLst>
              <a:path w="2011083" h="300082">
                <a:moveTo>
                  <a:pt x="529481" y="383"/>
                </a:moveTo>
                <a:cubicBezTo>
                  <a:pt x="613408" y="1530"/>
                  <a:pt x="700554" y="12036"/>
                  <a:pt x="795909" y="30486"/>
                </a:cubicBezTo>
                <a:cubicBezTo>
                  <a:pt x="892200" y="49130"/>
                  <a:pt x="996150" y="77667"/>
                  <a:pt x="1115276" y="110814"/>
                </a:cubicBezTo>
                <a:cubicBezTo>
                  <a:pt x="1184021" y="132874"/>
                  <a:pt x="1250582" y="157461"/>
                  <a:pt x="1320114" y="176295"/>
                </a:cubicBezTo>
                <a:cubicBezTo>
                  <a:pt x="1361631" y="187547"/>
                  <a:pt x="1403756" y="197580"/>
                  <a:pt x="1449553" y="201365"/>
                </a:cubicBezTo>
                <a:cubicBezTo>
                  <a:pt x="1550975" y="211347"/>
                  <a:pt x="1655521" y="200857"/>
                  <a:pt x="1759141" y="179470"/>
                </a:cubicBezTo>
                <a:cubicBezTo>
                  <a:pt x="1826311" y="165614"/>
                  <a:pt x="1892592" y="147669"/>
                  <a:pt x="1956562" y="127311"/>
                </a:cubicBezTo>
                <a:cubicBezTo>
                  <a:pt x="1986813" y="117684"/>
                  <a:pt x="2011083" y="147098"/>
                  <a:pt x="1983854" y="160483"/>
                </a:cubicBezTo>
                <a:cubicBezTo>
                  <a:pt x="1922996" y="190392"/>
                  <a:pt x="1858797" y="217837"/>
                  <a:pt x="1792059" y="240341"/>
                </a:cubicBezTo>
                <a:cubicBezTo>
                  <a:pt x="1678699" y="278555"/>
                  <a:pt x="1559192" y="299866"/>
                  <a:pt x="1440040" y="300082"/>
                </a:cubicBezTo>
                <a:cubicBezTo>
                  <a:pt x="1380782" y="299269"/>
                  <a:pt x="1324610" y="291548"/>
                  <a:pt x="1269886" y="279864"/>
                </a:cubicBezTo>
                <a:cubicBezTo>
                  <a:pt x="1195057" y="263900"/>
                  <a:pt x="1123887" y="239528"/>
                  <a:pt x="1050201" y="218878"/>
                </a:cubicBezTo>
                <a:cubicBezTo>
                  <a:pt x="938644" y="182861"/>
                  <a:pt x="840321" y="153714"/>
                  <a:pt x="750557" y="130346"/>
                </a:cubicBezTo>
                <a:cubicBezTo>
                  <a:pt x="641490" y="101949"/>
                  <a:pt x="545922" y="82950"/>
                  <a:pt x="448831" y="79610"/>
                </a:cubicBezTo>
                <a:cubicBezTo>
                  <a:pt x="353974" y="76346"/>
                  <a:pt x="189052" y="116211"/>
                  <a:pt x="55537" y="154210"/>
                </a:cubicBezTo>
                <a:cubicBezTo>
                  <a:pt x="23343" y="163366"/>
                  <a:pt x="0" y="131985"/>
                  <a:pt x="28600" y="118104"/>
                </a:cubicBezTo>
                <a:cubicBezTo>
                  <a:pt x="58306" y="103702"/>
                  <a:pt x="87300" y="90786"/>
                  <a:pt x="115862" y="79216"/>
                </a:cubicBezTo>
                <a:cubicBezTo>
                  <a:pt x="230835" y="32696"/>
                  <a:pt x="336931" y="9379"/>
                  <a:pt x="446443" y="2407"/>
                </a:cubicBezTo>
                <a:cubicBezTo>
                  <a:pt x="473888" y="657"/>
                  <a:pt x="501505" y="0"/>
                  <a:pt x="529481" y="383"/>
                </a:cubicBezTo>
                <a:close/>
              </a:path>
            </a:pathLst>
          </a:custGeom>
          <a:ln w="0" cap="flat">
            <a:miter lim="127000"/>
          </a:ln>
        </p:spPr>
        <p:style>
          <a:lnRef idx="0">
            <a:srgbClr val="000000">
              <a:alpha val="0"/>
            </a:srgbClr>
          </a:lnRef>
          <a:fillRef idx="1">
            <a:srgbClr val="F4BE78"/>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BEC49AE2-FB7A-4836-81EF-EA89835BCD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99460" y="6200775"/>
            <a:ext cx="549639" cy="349250"/>
          </a:xfrm>
          <a:prstGeom prst="rect">
            <a:avLst/>
          </a:prstGeom>
        </p:spPr>
      </p:pic>
      <p:pic>
        <p:nvPicPr>
          <p:cNvPr id="9" name="Picture 8" descr="Zachte kleuren in de lucht bij schemering aan zee">
            <a:extLst>
              <a:ext uri="{FF2B5EF4-FFF2-40B4-BE49-F238E27FC236}">
                <a16:creationId xmlns:a16="http://schemas.microsoft.com/office/drawing/2014/main" id="{E06E1BD4-1F11-4BB4-AB75-50DC4CE2C306}"/>
              </a:ext>
            </a:extLst>
          </p:cNvPr>
          <p:cNvPicPr>
            <a:picLocks noChangeAspect="1"/>
          </p:cNvPicPr>
          <p:nvPr/>
        </p:nvPicPr>
        <p:blipFill rotWithShape="1">
          <a:blip r:embed="rId5">
            <a:alphaModFix amt="55000"/>
          </a:blip>
          <a:srcRect/>
          <a:stretch/>
        </p:blipFill>
        <p:spPr>
          <a:xfrm>
            <a:off x="20" y="0"/>
            <a:ext cx="12191980" cy="6857990"/>
          </a:xfrm>
          <a:prstGeom prst="rect">
            <a:avLst/>
          </a:prstGeom>
        </p:spPr>
      </p:pic>
      <p:sp>
        <p:nvSpPr>
          <p:cNvPr id="2" name="Titel 1">
            <a:extLst>
              <a:ext uri="{FF2B5EF4-FFF2-40B4-BE49-F238E27FC236}">
                <a16:creationId xmlns:a16="http://schemas.microsoft.com/office/drawing/2014/main" id="{91B32379-4203-4591-B98B-0938AABFCD1D}"/>
              </a:ext>
            </a:extLst>
          </p:cNvPr>
          <p:cNvSpPr>
            <a:spLocks noGrp="1"/>
          </p:cNvSpPr>
          <p:nvPr>
            <p:ph type="title"/>
          </p:nvPr>
        </p:nvSpPr>
        <p:spPr>
          <a:xfrm>
            <a:off x="1232700" y="1124548"/>
            <a:ext cx="8629846" cy="2982360"/>
          </a:xfrm>
        </p:spPr>
        <p:txBody>
          <a:bodyPr vert="horz" lIns="91440" tIns="45720" rIns="91440" bIns="45720" rtlCol="0" anchor="b">
            <a:normAutofit/>
          </a:bodyPr>
          <a:lstStyle/>
          <a:p>
            <a:r>
              <a:rPr lang="en-US" sz="8000" b="1" dirty="0">
                <a:solidFill>
                  <a:srgbClr val="354D9B"/>
                </a:solidFill>
                <a:latin typeface="Sofia Pro" pitchFamily="2" charset="0"/>
                <a:ea typeface="+mn-ea"/>
                <a:cs typeface="+mn-cs"/>
              </a:rPr>
              <a:t>Ga op </a:t>
            </a:r>
            <a:r>
              <a:rPr lang="en-US" sz="8000" b="1" dirty="0" err="1">
                <a:solidFill>
                  <a:srgbClr val="354D9B"/>
                </a:solidFill>
                <a:latin typeface="Sofia Pro" pitchFamily="2" charset="0"/>
                <a:ea typeface="+mn-ea"/>
                <a:cs typeface="+mn-cs"/>
              </a:rPr>
              <a:t>zoektocht</a:t>
            </a:r>
            <a:r>
              <a:rPr lang="en-US" sz="8000" b="1" dirty="0">
                <a:solidFill>
                  <a:srgbClr val="354D9B"/>
                </a:solidFill>
                <a:latin typeface="Sofia Pro" pitchFamily="2" charset="0"/>
                <a:ea typeface="+mn-ea"/>
                <a:cs typeface="+mn-cs"/>
              </a:rPr>
              <a:t>!</a:t>
            </a:r>
          </a:p>
        </p:txBody>
      </p:sp>
      <p:sp>
        <p:nvSpPr>
          <p:cNvPr id="7" name="Tijdelijke aanduiding voor tekst 6">
            <a:extLst>
              <a:ext uri="{FF2B5EF4-FFF2-40B4-BE49-F238E27FC236}">
                <a16:creationId xmlns:a16="http://schemas.microsoft.com/office/drawing/2014/main" id="{30296E55-3001-44BF-A22B-277D5795EFE6}"/>
              </a:ext>
            </a:extLst>
          </p:cNvPr>
          <p:cNvSpPr>
            <a:spLocks noGrp="1"/>
          </p:cNvSpPr>
          <p:nvPr>
            <p:ph type="body" idx="1"/>
          </p:nvPr>
        </p:nvSpPr>
        <p:spPr>
          <a:xfrm>
            <a:off x="3577192" y="4106918"/>
            <a:ext cx="5037616" cy="1655762"/>
          </a:xfrm>
        </p:spPr>
        <p:txBody>
          <a:bodyPr vert="horz" lIns="91440" tIns="45720" rIns="91440" bIns="45720" rtlCol="0">
            <a:normAutofit/>
          </a:bodyPr>
          <a:lstStyle/>
          <a:p>
            <a:pPr algn="ctr"/>
            <a:endParaRPr lang="en-US" sz="2400" kern="1200">
              <a:solidFill>
                <a:schemeClr val="tx1"/>
              </a:solidFill>
              <a:latin typeface="+mn-lt"/>
              <a:ea typeface="+mn-ea"/>
              <a:cs typeface="+mn-cs"/>
            </a:endParaRPr>
          </a:p>
        </p:txBody>
      </p:sp>
      <p:sp>
        <p:nvSpPr>
          <p:cNvPr id="10" name="Rechthoek 3">
            <a:extLst>
              <a:ext uri="{FF2B5EF4-FFF2-40B4-BE49-F238E27FC236}">
                <a16:creationId xmlns:a16="http://schemas.microsoft.com/office/drawing/2014/main" id="{146D9419-0C3F-426F-BEB5-A482A2C85492}"/>
              </a:ext>
            </a:extLst>
          </p:cNvPr>
          <p:cNvSpPr/>
          <p:nvPr/>
        </p:nvSpPr>
        <p:spPr>
          <a:xfrm>
            <a:off x="1313969" y="4008231"/>
            <a:ext cx="512759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venir Next LT Pro"/>
                <a:ea typeface="+mn-ea"/>
                <a:cs typeface="+mn-cs"/>
                <a:hlinkClick r:id="rId6"/>
              </a:rPr>
              <a:t>https://www.vrt.be/vrtnws/nl/2017/10/11/hoe-zand-in-veel-meer-producten-zit-dan-u-denkt/</a:t>
            </a:r>
            <a:r>
              <a:rPr kumimoji="0" lang="en-GB" sz="1800" b="0" i="0" u="none" strike="noStrike" kern="1200" cap="none" spc="0" normalizeH="0" baseline="0" noProof="0" dirty="0">
                <a:ln>
                  <a:noFill/>
                </a:ln>
                <a:solidFill>
                  <a:srgbClr val="000000"/>
                </a:solidFill>
                <a:effectLst/>
                <a:uLnTx/>
                <a:uFillTx/>
                <a:latin typeface="Avenir Next LT Pro"/>
                <a:ea typeface="+mn-ea"/>
                <a:cs typeface="+mn-cs"/>
              </a:rPr>
              <a:t> </a:t>
            </a:r>
          </a:p>
        </p:txBody>
      </p:sp>
    </p:spTree>
    <p:extLst>
      <p:ext uri="{BB962C8B-B14F-4D97-AF65-F5344CB8AC3E}">
        <p14:creationId xmlns:p14="http://schemas.microsoft.com/office/powerpoint/2010/main" val="612006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E2781B3F-0C38-9695-49F8-4F8C31654059}"/>
              </a:ext>
            </a:extLst>
          </p:cNvPr>
          <p:cNvSpPr/>
          <p:nvPr/>
        </p:nvSpPr>
        <p:spPr>
          <a:xfrm>
            <a:off x="0" y="0"/>
            <a:ext cx="12192000" cy="6858000"/>
          </a:xfrm>
          <a:prstGeom prst="rect">
            <a:avLst/>
          </a:prstGeom>
          <a:solidFill>
            <a:srgbClr val="71C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hape 6">
            <a:extLst>
              <a:ext uri="{FF2B5EF4-FFF2-40B4-BE49-F238E27FC236}">
                <a16:creationId xmlns:a16="http://schemas.microsoft.com/office/drawing/2014/main" id="{5E8E532E-6740-D021-F3C9-50D2206AE1DD}"/>
              </a:ext>
            </a:extLst>
          </p:cNvPr>
          <p:cNvSpPr/>
          <p:nvPr/>
        </p:nvSpPr>
        <p:spPr>
          <a:xfrm flipH="1">
            <a:off x="495300" y="482600"/>
            <a:ext cx="11696700" cy="6375400"/>
          </a:xfrm>
          <a:custGeom>
            <a:avLst/>
            <a:gdLst/>
            <a:ahLst/>
            <a:cxnLst/>
            <a:rect l="0" t="0" r="0" b="0"/>
            <a:pathLst>
              <a:path w="8837994" h="3832208">
                <a:moveTo>
                  <a:pt x="0" y="0"/>
                </a:moveTo>
                <a:lnTo>
                  <a:pt x="7757999" y="0"/>
                </a:lnTo>
                <a:cubicBezTo>
                  <a:pt x="8354467" y="0"/>
                  <a:pt x="8837994" y="483527"/>
                  <a:pt x="8837994" y="1080021"/>
                </a:cubicBezTo>
                <a:lnTo>
                  <a:pt x="8837994" y="3832208"/>
                </a:lnTo>
                <a:lnTo>
                  <a:pt x="0" y="3832208"/>
                </a:lnTo>
                <a:lnTo>
                  <a:pt x="0" y="0"/>
                </a:lnTo>
                <a:close/>
              </a:path>
            </a:pathLst>
          </a:custGeom>
          <a:solidFill>
            <a:schemeClr val="bg1"/>
          </a:solidFill>
          <a:ln w="0" cap="flat">
            <a:miter lim="127000"/>
          </a:ln>
        </p:spPr>
        <p:style>
          <a:lnRef idx="0">
            <a:srgbClr val="000000">
              <a:alpha val="0"/>
            </a:srgbClr>
          </a:lnRef>
          <a:fillRef idx="1">
            <a:srgbClr val="81C4BB"/>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E9844AF2-6D84-2AAC-84A4-EE6733B8A9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99460" y="6200775"/>
            <a:ext cx="549639" cy="349250"/>
          </a:xfrm>
          <a:prstGeom prst="rect">
            <a:avLst/>
          </a:prstGeom>
        </p:spPr>
      </p:pic>
      <p:pic>
        <p:nvPicPr>
          <p:cNvPr id="8" name="Picture 2" descr="Made in Belgium - Brick in the Wall">
            <a:extLst>
              <a:ext uri="{FF2B5EF4-FFF2-40B4-BE49-F238E27FC236}">
                <a16:creationId xmlns:a16="http://schemas.microsoft.com/office/drawing/2014/main" id="{EDC62E11-351A-4100-AC36-44CE9984423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3772" r="-1" b="-1"/>
          <a:stretch/>
        </p:blipFill>
        <p:spPr bwMode="auto">
          <a:xfrm>
            <a:off x="906299" y="1135613"/>
            <a:ext cx="10667980" cy="6002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188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E2781B3F-0C38-9695-49F8-4F8C31654059}"/>
              </a:ext>
            </a:extLst>
          </p:cNvPr>
          <p:cNvSpPr/>
          <p:nvPr/>
        </p:nvSpPr>
        <p:spPr>
          <a:xfrm>
            <a:off x="0" y="0"/>
            <a:ext cx="12192000" cy="6858000"/>
          </a:xfrm>
          <a:prstGeom prst="rect">
            <a:avLst/>
          </a:prstGeom>
          <a:solidFill>
            <a:srgbClr val="71C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hape 6">
            <a:extLst>
              <a:ext uri="{FF2B5EF4-FFF2-40B4-BE49-F238E27FC236}">
                <a16:creationId xmlns:a16="http://schemas.microsoft.com/office/drawing/2014/main" id="{5E8E532E-6740-D021-F3C9-50D2206AE1DD}"/>
              </a:ext>
            </a:extLst>
          </p:cNvPr>
          <p:cNvSpPr/>
          <p:nvPr/>
        </p:nvSpPr>
        <p:spPr>
          <a:xfrm flipH="1">
            <a:off x="495300" y="482600"/>
            <a:ext cx="11696700" cy="6375400"/>
          </a:xfrm>
          <a:custGeom>
            <a:avLst/>
            <a:gdLst/>
            <a:ahLst/>
            <a:cxnLst/>
            <a:rect l="0" t="0" r="0" b="0"/>
            <a:pathLst>
              <a:path w="8837994" h="3832208">
                <a:moveTo>
                  <a:pt x="0" y="0"/>
                </a:moveTo>
                <a:lnTo>
                  <a:pt x="7757999" y="0"/>
                </a:lnTo>
                <a:cubicBezTo>
                  <a:pt x="8354467" y="0"/>
                  <a:pt x="8837994" y="483527"/>
                  <a:pt x="8837994" y="1080021"/>
                </a:cubicBezTo>
                <a:lnTo>
                  <a:pt x="8837994" y="3832208"/>
                </a:lnTo>
                <a:lnTo>
                  <a:pt x="0" y="3832208"/>
                </a:lnTo>
                <a:lnTo>
                  <a:pt x="0" y="0"/>
                </a:lnTo>
                <a:close/>
              </a:path>
            </a:pathLst>
          </a:custGeom>
          <a:solidFill>
            <a:schemeClr val="bg1"/>
          </a:solidFill>
          <a:ln w="0" cap="flat">
            <a:miter lim="127000"/>
          </a:ln>
        </p:spPr>
        <p:style>
          <a:lnRef idx="0">
            <a:srgbClr val="000000">
              <a:alpha val="0"/>
            </a:srgbClr>
          </a:lnRef>
          <a:fillRef idx="1">
            <a:srgbClr val="81C4BB"/>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E9844AF2-6D84-2AAC-84A4-EE6733B8A9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99460" y="6200775"/>
            <a:ext cx="549639" cy="349250"/>
          </a:xfrm>
          <a:prstGeom prst="rect">
            <a:avLst/>
          </a:prstGeom>
        </p:spPr>
      </p:pic>
      <p:pic>
        <p:nvPicPr>
          <p:cNvPr id="8" name="Picture 2" descr="Made in Belgium - Brick in the Wall">
            <a:extLst>
              <a:ext uri="{FF2B5EF4-FFF2-40B4-BE49-F238E27FC236}">
                <a16:creationId xmlns:a16="http://schemas.microsoft.com/office/drawing/2014/main" id="{EDC62E11-351A-4100-AC36-44CE9984423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3772" r="-1" b="-1"/>
          <a:stretch/>
        </p:blipFill>
        <p:spPr bwMode="auto">
          <a:xfrm>
            <a:off x="906299" y="1135613"/>
            <a:ext cx="10667980" cy="6002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200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8" name="Rectangle 17">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1B32379-4203-4591-B98B-0938AABFCD1D}"/>
              </a:ext>
            </a:extLst>
          </p:cNvPr>
          <p:cNvSpPr>
            <a:spLocks noGrp="1"/>
          </p:cNvSpPr>
          <p:nvPr>
            <p:ph type="title"/>
          </p:nvPr>
        </p:nvSpPr>
        <p:spPr>
          <a:xfrm>
            <a:off x="874815" y="798703"/>
            <a:ext cx="5221185" cy="3072015"/>
          </a:xfrm>
        </p:spPr>
        <p:txBody>
          <a:bodyPr vert="horz" lIns="91440" tIns="45720" rIns="91440" bIns="45720" rtlCol="0" anchor="b">
            <a:normAutofit/>
          </a:bodyPr>
          <a:lstStyle/>
          <a:p>
            <a:pPr algn="ctr"/>
            <a:r>
              <a:rPr lang="en-US" kern="1200" dirty="0">
                <a:solidFill>
                  <a:schemeClr val="tx1"/>
                </a:solidFill>
                <a:latin typeface="+mj-lt"/>
                <a:ea typeface="+mj-ea"/>
                <a:cs typeface="+mj-cs"/>
              </a:rPr>
              <a:t>Ga op </a:t>
            </a:r>
            <a:r>
              <a:rPr lang="en-US" kern="1200" dirty="0" err="1">
                <a:solidFill>
                  <a:schemeClr val="tx1"/>
                </a:solidFill>
                <a:latin typeface="+mj-lt"/>
                <a:ea typeface="+mj-ea"/>
                <a:cs typeface="+mj-cs"/>
              </a:rPr>
              <a:t>zoek</a:t>
            </a:r>
            <a:r>
              <a:rPr lang="en-US" kern="1200" dirty="0">
                <a:solidFill>
                  <a:schemeClr val="tx1"/>
                </a:solidFill>
                <a:latin typeface="+mj-lt"/>
                <a:ea typeface="+mj-ea"/>
                <a:cs typeface="+mj-cs"/>
              </a:rPr>
              <a:t> </a:t>
            </a:r>
            <a:r>
              <a:rPr lang="en-US" dirty="0"/>
              <a:t>op het </a:t>
            </a:r>
            <a:r>
              <a:rPr lang="en-US" kern="1200" dirty="0">
                <a:solidFill>
                  <a:schemeClr val="tx1"/>
                </a:solidFill>
                <a:latin typeface="+mj-lt"/>
                <a:ea typeface="+mj-ea"/>
                <a:cs typeface="+mj-cs"/>
              </a:rPr>
              <a:t>internet</a:t>
            </a:r>
          </a:p>
        </p:txBody>
      </p:sp>
      <p:sp>
        <p:nvSpPr>
          <p:cNvPr id="7" name="Tijdelijke aanduiding voor tekst 6">
            <a:extLst>
              <a:ext uri="{FF2B5EF4-FFF2-40B4-BE49-F238E27FC236}">
                <a16:creationId xmlns:a16="http://schemas.microsoft.com/office/drawing/2014/main" id="{30296E55-3001-44BF-A22B-277D5795EFE6}"/>
              </a:ext>
            </a:extLst>
          </p:cNvPr>
          <p:cNvSpPr>
            <a:spLocks noGrp="1"/>
          </p:cNvSpPr>
          <p:nvPr>
            <p:ph type="body" idx="1"/>
          </p:nvPr>
        </p:nvSpPr>
        <p:spPr>
          <a:xfrm>
            <a:off x="870148" y="3962792"/>
            <a:ext cx="5221185" cy="2102108"/>
          </a:xfrm>
        </p:spPr>
        <p:txBody>
          <a:bodyPr vert="horz" lIns="91440" tIns="45720" rIns="91440" bIns="45720" rtlCol="0" anchor="t">
            <a:normAutofit/>
          </a:bodyPr>
          <a:lstStyle/>
          <a:p>
            <a:pPr algn="ctr"/>
            <a:endParaRPr lang="en-US" sz="2400" kern="1200">
              <a:solidFill>
                <a:schemeClr val="tx1"/>
              </a:solidFill>
              <a:latin typeface="+mn-lt"/>
              <a:ea typeface="+mn-ea"/>
              <a:cs typeface="+mn-cs"/>
            </a:endParaRPr>
          </a:p>
        </p:txBody>
      </p:sp>
      <p:sp>
        <p:nvSpPr>
          <p:cNvPr id="20" name="Freeform: Shape 19">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Magnifying glass">
            <a:extLst>
              <a:ext uri="{FF2B5EF4-FFF2-40B4-BE49-F238E27FC236}">
                <a16:creationId xmlns:a16="http://schemas.microsoft.com/office/drawing/2014/main" id="{0D9136C3-F92E-4381-9800-BD794A833C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3046" y="1209578"/>
            <a:ext cx="4055897" cy="4055897"/>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24" name="Freeform: Shape 23">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hthoek 1">
            <a:extLst>
              <a:ext uri="{FF2B5EF4-FFF2-40B4-BE49-F238E27FC236}">
                <a16:creationId xmlns:a16="http://schemas.microsoft.com/office/drawing/2014/main" id="{0F9B858F-0B21-4D63-9113-28F62E1E4F2B}"/>
              </a:ext>
            </a:extLst>
          </p:cNvPr>
          <p:cNvSpPr/>
          <p:nvPr/>
        </p:nvSpPr>
        <p:spPr>
          <a:xfrm>
            <a:off x="0" y="0"/>
            <a:ext cx="12192000" cy="6858000"/>
          </a:xfrm>
          <a:prstGeom prst="rect">
            <a:avLst/>
          </a:prstGeom>
          <a:solidFill>
            <a:srgbClr val="71C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Shape 6">
            <a:extLst>
              <a:ext uri="{FF2B5EF4-FFF2-40B4-BE49-F238E27FC236}">
                <a16:creationId xmlns:a16="http://schemas.microsoft.com/office/drawing/2014/main" id="{DC0C2400-FAD5-4DAB-A9BE-599BB23DC32F}"/>
              </a:ext>
            </a:extLst>
          </p:cNvPr>
          <p:cNvSpPr/>
          <p:nvPr/>
        </p:nvSpPr>
        <p:spPr>
          <a:xfrm flipH="1">
            <a:off x="495300" y="482600"/>
            <a:ext cx="11696700" cy="6375400"/>
          </a:xfrm>
          <a:custGeom>
            <a:avLst/>
            <a:gdLst/>
            <a:ahLst/>
            <a:cxnLst/>
            <a:rect l="0" t="0" r="0" b="0"/>
            <a:pathLst>
              <a:path w="8837994" h="3832208">
                <a:moveTo>
                  <a:pt x="0" y="0"/>
                </a:moveTo>
                <a:lnTo>
                  <a:pt x="7757999" y="0"/>
                </a:lnTo>
                <a:cubicBezTo>
                  <a:pt x="8354467" y="0"/>
                  <a:pt x="8837994" y="483527"/>
                  <a:pt x="8837994" y="1080021"/>
                </a:cubicBezTo>
                <a:lnTo>
                  <a:pt x="8837994" y="3832208"/>
                </a:lnTo>
                <a:lnTo>
                  <a:pt x="0" y="3832208"/>
                </a:lnTo>
                <a:lnTo>
                  <a:pt x="0" y="0"/>
                </a:lnTo>
                <a:close/>
              </a:path>
            </a:pathLst>
          </a:custGeom>
          <a:solidFill>
            <a:schemeClr val="bg1"/>
          </a:solidFill>
          <a:ln w="0" cap="flat">
            <a:miter lim="127000"/>
          </a:ln>
        </p:spPr>
        <p:style>
          <a:lnRef idx="0">
            <a:srgbClr val="000000">
              <a:alpha val="0"/>
            </a:srgbClr>
          </a:lnRef>
          <a:fillRef idx="1">
            <a:srgbClr val="81C4BB"/>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Shape 100">
            <a:extLst>
              <a:ext uri="{FF2B5EF4-FFF2-40B4-BE49-F238E27FC236}">
                <a16:creationId xmlns:a16="http://schemas.microsoft.com/office/drawing/2014/main" id="{456B8D04-2C57-4221-BA6A-147EE1DFD01B}"/>
              </a:ext>
            </a:extLst>
          </p:cNvPr>
          <p:cNvSpPr/>
          <p:nvPr/>
        </p:nvSpPr>
        <p:spPr>
          <a:xfrm>
            <a:off x="1288460" y="2412779"/>
            <a:ext cx="2010410" cy="299720"/>
          </a:xfrm>
          <a:custGeom>
            <a:avLst/>
            <a:gdLst/>
            <a:ahLst/>
            <a:cxnLst/>
            <a:rect l="0" t="0" r="0" b="0"/>
            <a:pathLst>
              <a:path w="2011083" h="300082">
                <a:moveTo>
                  <a:pt x="529481" y="383"/>
                </a:moveTo>
                <a:cubicBezTo>
                  <a:pt x="613408" y="1530"/>
                  <a:pt x="700554" y="12036"/>
                  <a:pt x="795909" y="30486"/>
                </a:cubicBezTo>
                <a:cubicBezTo>
                  <a:pt x="892200" y="49130"/>
                  <a:pt x="996150" y="77667"/>
                  <a:pt x="1115276" y="110814"/>
                </a:cubicBezTo>
                <a:cubicBezTo>
                  <a:pt x="1184021" y="132874"/>
                  <a:pt x="1250582" y="157461"/>
                  <a:pt x="1320114" y="176295"/>
                </a:cubicBezTo>
                <a:cubicBezTo>
                  <a:pt x="1361631" y="187547"/>
                  <a:pt x="1403756" y="197580"/>
                  <a:pt x="1449553" y="201365"/>
                </a:cubicBezTo>
                <a:cubicBezTo>
                  <a:pt x="1550975" y="211347"/>
                  <a:pt x="1655521" y="200857"/>
                  <a:pt x="1759141" y="179470"/>
                </a:cubicBezTo>
                <a:cubicBezTo>
                  <a:pt x="1826311" y="165614"/>
                  <a:pt x="1892592" y="147669"/>
                  <a:pt x="1956562" y="127311"/>
                </a:cubicBezTo>
                <a:cubicBezTo>
                  <a:pt x="1986813" y="117684"/>
                  <a:pt x="2011083" y="147098"/>
                  <a:pt x="1983854" y="160483"/>
                </a:cubicBezTo>
                <a:cubicBezTo>
                  <a:pt x="1922996" y="190392"/>
                  <a:pt x="1858797" y="217837"/>
                  <a:pt x="1792059" y="240341"/>
                </a:cubicBezTo>
                <a:cubicBezTo>
                  <a:pt x="1678699" y="278555"/>
                  <a:pt x="1559192" y="299866"/>
                  <a:pt x="1440040" y="300082"/>
                </a:cubicBezTo>
                <a:cubicBezTo>
                  <a:pt x="1380782" y="299269"/>
                  <a:pt x="1324610" y="291548"/>
                  <a:pt x="1269886" y="279864"/>
                </a:cubicBezTo>
                <a:cubicBezTo>
                  <a:pt x="1195057" y="263900"/>
                  <a:pt x="1123887" y="239528"/>
                  <a:pt x="1050201" y="218878"/>
                </a:cubicBezTo>
                <a:cubicBezTo>
                  <a:pt x="938644" y="182861"/>
                  <a:pt x="840321" y="153714"/>
                  <a:pt x="750557" y="130346"/>
                </a:cubicBezTo>
                <a:cubicBezTo>
                  <a:pt x="641490" y="101949"/>
                  <a:pt x="545922" y="82950"/>
                  <a:pt x="448831" y="79610"/>
                </a:cubicBezTo>
                <a:cubicBezTo>
                  <a:pt x="353974" y="76346"/>
                  <a:pt x="189052" y="116211"/>
                  <a:pt x="55537" y="154210"/>
                </a:cubicBezTo>
                <a:cubicBezTo>
                  <a:pt x="23343" y="163366"/>
                  <a:pt x="0" y="131985"/>
                  <a:pt x="28600" y="118104"/>
                </a:cubicBezTo>
                <a:cubicBezTo>
                  <a:pt x="58306" y="103702"/>
                  <a:pt x="87300" y="90786"/>
                  <a:pt x="115862" y="79216"/>
                </a:cubicBezTo>
                <a:cubicBezTo>
                  <a:pt x="230835" y="32696"/>
                  <a:pt x="336931" y="9379"/>
                  <a:pt x="446443" y="2407"/>
                </a:cubicBezTo>
                <a:cubicBezTo>
                  <a:pt x="473888" y="657"/>
                  <a:pt x="501505" y="0"/>
                  <a:pt x="529481" y="383"/>
                </a:cubicBezTo>
                <a:close/>
              </a:path>
            </a:pathLst>
          </a:custGeom>
          <a:ln w="0" cap="flat">
            <a:miter lim="127000"/>
          </a:ln>
        </p:spPr>
        <p:style>
          <a:lnRef idx="0">
            <a:srgbClr val="000000">
              <a:alpha val="0"/>
            </a:srgbClr>
          </a:lnRef>
          <a:fillRef idx="1">
            <a:srgbClr val="F4BE78"/>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1" name="Graphic 20">
            <a:extLst>
              <a:ext uri="{FF2B5EF4-FFF2-40B4-BE49-F238E27FC236}">
                <a16:creationId xmlns:a16="http://schemas.microsoft.com/office/drawing/2014/main" id="{EF080B8B-9C0F-4EAB-A84A-D195F99A99A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99460" y="6200775"/>
            <a:ext cx="549639" cy="349250"/>
          </a:xfrm>
          <a:prstGeom prst="rect">
            <a:avLst/>
          </a:prstGeom>
        </p:spPr>
      </p:pic>
      <p:sp>
        <p:nvSpPr>
          <p:cNvPr id="23" name="Titel 1">
            <a:extLst>
              <a:ext uri="{FF2B5EF4-FFF2-40B4-BE49-F238E27FC236}">
                <a16:creationId xmlns:a16="http://schemas.microsoft.com/office/drawing/2014/main" id="{EAA10D04-19B8-4539-B356-907AE0A5E916}"/>
              </a:ext>
            </a:extLst>
          </p:cNvPr>
          <p:cNvSpPr txBox="1">
            <a:spLocks/>
          </p:cNvSpPr>
          <p:nvPr/>
        </p:nvSpPr>
        <p:spPr>
          <a:xfrm>
            <a:off x="1143619" y="3568113"/>
            <a:ext cx="10616209" cy="84345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BE" sz="7200" b="1" dirty="0">
                <a:solidFill>
                  <a:srgbClr val="354D9B"/>
                </a:solidFill>
                <a:latin typeface="Sofia Pro" pitchFamily="2" charset="0"/>
                <a:ea typeface="+mn-ea"/>
                <a:cs typeface="+mn-cs"/>
              </a:rPr>
              <a:t>Ga op zoek op het internet</a:t>
            </a:r>
            <a:endParaRPr lang="en-GB" sz="7200" b="1" dirty="0">
              <a:solidFill>
                <a:srgbClr val="354D9B"/>
              </a:solidFill>
              <a:latin typeface="Sofia Pro" pitchFamily="2" charset="0"/>
              <a:ea typeface="+mn-ea"/>
              <a:cs typeface="+mn-cs"/>
            </a:endParaRPr>
          </a:p>
        </p:txBody>
      </p:sp>
    </p:spTree>
    <p:extLst>
      <p:ext uri="{BB962C8B-B14F-4D97-AF65-F5344CB8AC3E}">
        <p14:creationId xmlns:p14="http://schemas.microsoft.com/office/powerpoint/2010/main" val="2063868196"/>
      </p:ext>
    </p:extLst>
  </p:cSld>
  <p:clrMapOvr>
    <a:masterClrMapping/>
  </p:clrMapOvr>
</p:sld>
</file>

<file path=ppt/theme/theme1.xml><?xml version="1.0" encoding="utf-8"?>
<a:theme xmlns:a="http://schemas.openxmlformats.org/drawingml/2006/main" name="ShapesVTI">
  <a:themeElements>
    <a:clrScheme name="AnalogousFromDarkSeedLeftStep">
      <a:dk1>
        <a:srgbClr val="000000"/>
      </a:dk1>
      <a:lt1>
        <a:srgbClr val="FFFFFF"/>
      </a:lt1>
      <a:dk2>
        <a:srgbClr val="1C2831"/>
      </a:dk2>
      <a:lt2>
        <a:srgbClr val="F0F3F2"/>
      </a:lt2>
      <a:accent1>
        <a:srgbClr val="C34D91"/>
      </a:accent1>
      <a:accent2>
        <a:srgbClr val="B13BB1"/>
      </a:accent2>
      <a:accent3>
        <a:srgbClr val="924DC3"/>
      </a:accent3>
      <a:accent4>
        <a:srgbClr val="5642B4"/>
      </a:accent4>
      <a:accent5>
        <a:srgbClr val="4D6AC3"/>
      </a:accent5>
      <a:accent6>
        <a:srgbClr val="3B89B1"/>
      </a:accent6>
      <a:hlink>
        <a:srgbClr val="3F49BF"/>
      </a:hlink>
      <a:folHlink>
        <a:srgbClr val="7F7F7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34</TotalTime>
  <Words>1148</Words>
  <Application>Microsoft Office PowerPoint</Application>
  <PresentationFormat>Widescreen</PresentationFormat>
  <Paragraphs>77</Paragraphs>
  <Slides>10</Slides>
  <Notes>10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10</vt:i4>
      </vt:variant>
    </vt:vector>
  </HeadingPairs>
  <TitlesOfParts>
    <vt:vector size="20" baseType="lpstr">
      <vt:lpstr>Arial</vt:lpstr>
      <vt:lpstr>Avenir Next LT Pro</vt:lpstr>
      <vt:lpstr>Calibri</vt:lpstr>
      <vt:lpstr>Calibri Light</vt:lpstr>
      <vt:lpstr>Sofia Pro</vt:lpstr>
      <vt:lpstr>Tw Cen MT</vt:lpstr>
      <vt:lpstr>Wingdings</vt:lpstr>
      <vt:lpstr>ShapesVTI</vt:lpstr>
      <vt:lpstr>Kantoorthema</vt:lpstr>
      <vt:lpstr>1_Kantoorthema</vt:lpstr>
      <vt:lpstr>PowerPoint Presentation</vt:lpstr>
      <vt:lpstr>Eten</vt:lpstr>
      <vt:lpstr>Eten uit de oceaan </vt:lpstr>
      <vt:lpstr>Wat gebruik je elke ochtend en avond en komt uit de oceaan? Het is geen eten …</vt:lpstr>
      <vt:lpstr>Ga op zoektocht!</vt:lpstr>
      <vt:lpstr>Ga op zoektocht!</vt:lpstr>
      <vt:lpstr>PowerPoint Presentation</vt:lpstr>
      <vt:lpstr>PowerPoint Presentation</vt:lpstr>
      <vt:lpstr>Ga op zoek op het internet</vt:lpstr>
      <vt:lpstr>Besluit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Voordelen van de oceaan</dc:title>
  <dc:creator>charlotte beerten</dc:creator>
  <cp:lastModifiedBy>Binke D'Haese</cp:lastModifiedBy>
  <cp:revision>30</cp:revision>
  <dcterms:created xsi:type="dcterms:W3CDTF">2021-03-12T15:52:20Z</dcterms:created>
  <dcterms:modified xsi:type="dcterms:W3CDTF">2022-11-22T15:44:21Z</dcterms:modified>
</cp:coreProperties>
</file>